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9"/>
  </p:notesMasterIdLst>
  <p:handoutMasterIdLst>
    <p:handoutMasterId r:id="rId10"/>
  </p:handoutMasterIdLst>
  <p:sldIdLst>
    <p:sldId id="307" r:id="rId3"/>
    <p:sldId id="421" r:id="rId4"/>
    <p:sldId id="292" r:id="rId5"/>
    <p:sldId id="423" r:id="rId6"/>
    <p:sldId id="424" r:id="rId7"/>
    <p:sldId id="288" r:id="rId8"/>
  </p:sldIdLst>
  <p:sldSz cx="12192000" cy="6858000"/>
  <p:notesSz cx="6858000" cy="9144000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41" userDrawn="1">
          <p15:clr>
            <a:srgbClr val="A4A3A4"/>
          </p15:clr>
        </p15:guide>
        <p15:guide id="2" pos="323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43837"/>
    <a:srgbClr val="C050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185"/>
    <p:restoredTop sz="90880" autoAdjust="0"/>
  </p:normalViewPr>
  <p:slideViewPr>
    <p:cSldViewPr snapToGrid="0" snapToObjects="1" showGuides="1">
      <p:cViewPr varScale="1">
        <p:scale>
          <a:sx n="128" d="100"/>
          <a:sy n="128" d="100"/>
        </p:scale>
        <p:origin x="248" y="176"/>
      </p:cViewPr>
      <p:guideLst>
        <p:guide orient="horz" pos="3441"/>
        <p:guide pos="323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F23418-A0DD-C045-92AB-938F58D8B82A}" type="datetimeFigureOut">
              <a:rPr lang="it-IT" smtClean="0"/>
              <a:t>12/02/20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194D14-F205-FB47-9F81-9BA569A422C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1804622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FEE97F-3C47-4340-AD65-A4342283ECDE}" type="datetimeFigureOut">
              <a:rPr lang="it-IT" smtClean="0"/>
              <a:t>12/02/20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0F5168-92BF-634B-888B-74CF4B5D307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8698744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71933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765468" y="2809001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/>
              <a:t>Fare clic per modificare lo stile del sottotitolo dello schema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 b="1" i="0">
                <a:latin typeface="Arial"/>
                <a:cs typeface="Arial"/>
              </a:defRPr>
            </a:lvl1pPr>
          </a:lstStyle>
          <a:p>
            <a:fld id="{7570AA08-4ECD-4344-9674-6628E754E14C}" type="slidenum">
              <a:rPr lang="it-IT" smtClean="0"/>
              <a:pPr/>
              <a:t>‹N›</a:t>
            </a:fld>
            <a:endParaRPr lang="it-IT" dirty="0"/>
          </a:p>
        </p:txBody>
      </p:sp>
      <p:pic>
        <p:nvPicPr>
          <p:cNvPr id="8" name="Immagine 7" descr="testatina-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12192001" cy="1492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45851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0"/>
            <a:lum/>
          </a:blip>
          <a:srcRect/>
          <a:stretch>
            <a:fillRect l="-84000" r="-8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 descr="Catas_copertina ppt-01.png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40" t="331"/>
          <a:stretch/>
        </p:blipFill>
        <p:spPr>
          <a:xfrm>
            <a:off x="-1" y="1"/>
            <a:ext cx="13723652" cy="6880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36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alphaModFix amt="0"/>
            <a:lum/>
          </a:blip>
          <a:srcRect/>
          <a:stretch>
            <a:fillRect l="-84000" r="-8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magine 10" descr="Catas_copertina ppt-01.png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91" t="31299" r="58467" b="32090"/>
          <a:stretch/>
        </p:blipFill>
        <p:spPr>
          <a:xfrm rot="16200000" flipV="1">
            <a:off x="9337325" y="4003324"/>
            <a:ext cx="1946967" cy="3762384"/>
          </a:xfrm>
          <a:prstGeom prst="rect">
            <a:avLst/>
          </a:prstGeom>
        </p:spPr>
      </p:pic>
      <p:sp>
        <p:nvSpPr>
          <p:cNvPr id="9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lvl1pPr algn="r">
              <a:defRPr b="1" i="0">
                <a:solidFill>
                  <a:schemeClr val="bg1">
                    <a:lumMod val="75000"/>
                  </a:schemeClr>
                </a:solidFill>
                <a:latin typeface="Arial"/>
                <a:cs typeface="Arial"/>
              </a:defRPr>
            </a:lvl1pPr>
          </a:lstStyle>
          <a:p>
            <a:fld id="{7570AA08-4ECD-4344-9674-6628E754E14C}" type="slidenum">
              <a:rPr lang="it-IT" smtClean="0"/>
              <a:pPr/>
              <a:t>‹N›</a:t>
            </a:fld>
            <a:endParaRPr lang="it-IT" dirty="0"/>
          </a:p>
        </p:txBody>
      </p:sp>
      <p:pic>
        <p:nvPicPr>
          <p:cNvPr id="10" name="Immagine 9" descr="testatina-01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12192001" cy="1492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0806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g"/><Relationship Id="rId3" Type="http://schemas.openxmlformats.org/officeDocument/2006/relationships/image" Target="../media/image11.JPG"/><Relationship Id="rId7" Type="http://schemas.openxmlformats.org/officeDocument/2006/relationships/image" Target="../media/image14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emf"/><Relationship Id="rId5" Type="http://schemas.openxmlformats.org/officeDocument/2006/relationships/image" Target="../media/image13.png"/><Relationship Id="rId4" Type="http://schemas.openxmlformats.org/officeDocument/2006/relationships/image" Target="../media/image12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7" Type="http://schemas.openxmlformats.org/officeDocument/2006/relationships/image" Target="../media/image20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G"/><Relationship Id="rId4" Type="http://schemas.openxmlformats.org/officeDocument/2006/relationships/image" Target="../media/image17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sellaDiTesto 8">
            <a:extLst>
              <a:ext uri="{FF2B5EF4-FFF2-40B4-BE49-F238E27FC236}">
                <a16:creationId xmlns:a16="http://schemas.microsoft.com/office/drawing/2014/main" id="{49C21F0A-B873-0849-92B0-5A463E6A6249}"/>
              </a:ext>
            </a:extLst>
          </p:cNvPr>
          <p:cNvSpPr txBox="1"/>
          <p:nvPr/>
        </p:nvSpPr>
        <p:spPr>
          <a:xfrm>
            <a:off x="5478780" y="2080261"/>
            <a:ext cx="1809917" cy="31700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 charset="0"/>
                <a:ea typeface="Avenir Book" charset="0"/>
                <a:cs typeface="Avenir Book" charset="0"/>
              </a:rPr>
              <a:t>                                          </a:t>
            </a:r>
          </a:p>
          <a:p>
            <a:endParaRPr lang="it-IT" sz="2000" dirty="0">
              <a:solidFill>
                <a:schemeClr val="tx1">
                  <a:lumMod val="50000"/>
                  <a:lumOff val="50000"/>
                </a:schemeClr>
              </a:solidFill>
              <a:latin typeface="Avenir Book" charset="0"/>
              <a:ea typeface="Avenir Book" charset="0"/>
              <a:cs typeface="Avenir Book" charset="0"/>
            </a:endParaRPr>
          </a:p>
          <a:p>
            <a:endParaRPr lang="it-IT" sz="2000" dirty="0">
              <a:solidFill>
                <a:schemeClr val="tx1">
                  <a:lumMod val="50000"/>
                  <a:lumOff val="50000"/>
                </a:schemeClr>
              </a:solidFill>
              <a:latin typeface="Avenir Book" charset="0"/>
              <a:ea typeface="Avenir Book" charset="0"/>
              <a:cs typeface="Avenir Book" charset="0"/>
            </a:endParaRPr>
          </a:p>
          <a:p>
            <a:endParaRPr lang="it-IT" sz="2000" dirty="0">
              <a:solidFill>
                <a:schemeClr val="tx1">
                  <a:lumMod val="50000"/>
                  <a:lumOff val="50000"/>
                </a:schemeClr>
              </a:solidFill>
              <a:latin typeface="Avenir Book" charset="0"/>
              <a:ea typeface="Avenir Book" charset="0"/>
              <a:cs typeface="Avenir Book" charset="0"/>
            </a:endParaRPr>
          </a:p>
          <a:p>
            <a:endParaRPr lang="it-IT" sz="2000" dirty="0">
              <a:solidFill>
                <a:schemeClr val="tx1">
                  <a:lumMod val="50000"/>
                  <a:lumOff val="50000"/>
                </a:schemeClr>
              </a:solidFill>
              <a:latin typeface="Avenir Book" charset="0"/>
              <a:ea typeface="Avenir Book" charset="0"/>
              <a:cs typeface="Avenir Book" charset="0"/>
            </a:endParaRPr>
          </a:p>
          <a:p>
            <a:endParaRPr lang="it-IT" sz="2000" dirty="0">
              <a:solidFill>
                <a:schemeClr val="tx1">
                  <a:lumMod val="50000"/>
                  <a:lumOff val="50000"/>
                </a:schemeClr>
              </a:solidFill>
              <a:latin typeface="Avenir Book" charset="0"/>
              <a:ea typeface="Avenir Book" charset="0"/>
              <a:cs typeface="Avenir Book" charset="0"/>
            </a:endParaRPr>
          </a:p>
          <a:p>
            <a:endParaRPr lang="it-IT" sz="2000" dirty="0">
              <a:solidFill>
                <a:schemeClr val="tx1">
                  <a:lumMod val="50000"/>
                  <a:lumOff val="50000"/>
                </a:schemeClr>
              </a:solidFill>
              <a:latin typeface="Avenir Book" charset="0"/>
              <a:ea typeface="Avenir Book" charset="0"/>
              <a:cs typeface="Avenir Book" charset="0"/>
            </a:endParaRPr>
          </a:p>
          <a:p>
            <a:endParaRPr lang="it-IT" sz="2000" dirty="0">
              <a:solidFill>
                <a:schemeClr val="tx1">
                  <a:lumMod val="50000"/>
                  <a:lumOff val="50000"/>
                </a:schemeClr>
              </a:solidFill>
              <a:latin typeface="Avenir Book" charset="0"/>
              <a:ea typeface="Avenir Book" charset="0"/>
              <a:cs typeface="Avenir Book" charset="0"/>
            </a:endParaRPr>
          </a:p>
          <a:p>
            <a:endParaRPr lang="it-IT" sz="2000" dirty="0">
              <a:solidFill>
                <a:schemeClr val="tx1">
                  <a:lumMod val="50000"/>
                  <a:lumOff val="50000"/>
                </a:schemeClr>
              </a:solidFill>
              <a:latin typeface="Avenir Book" charset="0"/>
              <a:ea typeface="Avenir Book" charset="0"/>
              <a:cs typeface="Avenir Book" charset="0"/>
            </a:endParaRPr>
          </a:p>
          <a:p>
            <a:endParaRPr lang="it-IT" sz="2000" dirty="0">
              <a:solidFill>
                <a:schemeClr val="tx1">
                  <a:lumMod val="50000"/>
                  <a:lumOff val="50000"/>
                </a:schemeClr>
              </a:solidFill>
              <a:latin typeface="Avenir Book" charset="0"/>
              <a:ea typeface="Avenir Book" charset="0"/>
              <a:cs typeface="Avenir Book" charset="0"/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616B492D-0D37-BE4C-B59B-AF5CA7CC9FB7}"/>
              </a:ext>
            </a:extLst>
          </p:cNvPr>
          <p:cNvSpPr txBox="1"/>
          <p:nvPr/>
        </p:nvSpPr>
        <p:spPr>
          <a:xfrm>
            <a:off x="5084466" y="2311121"/>
            <a:ext cx="3547068" cy="31700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 charset="0"/>
                <a:ea typeface="Avenir Book" charset="0"/>
                <a:cs typeface="Avenir Book" charset="0"/>
              </a:rPr>
              <a:t>                                          </a:t>
            </a:r>
          </a:p>
          <a:p>
            <a:endParaRPr lang="it-IT" sz="2000" dirty="0">
              <a:solidFill>
                <a:schemeClr val="tx1">
                  <a:lumMod val="50000"/>
                  <a:lumOff val="50000"/>
                </a:schemeClr>
              </a:solidFill>
              <a:latin typeface="Avenir Book" charset="0"/>
              <a:ea typeface="Avenir Book" charset="0"/>
              <a:cs typeface="Avenir Book" charset="0"/>
            </a:endParaRPr>
          </a:p>
          <a:p>
            <a:endParaRPr lang="it-IT" sz="2000" dirty="0">
              <a:solidFill>
                <a:schemeClr val="tx1">
                  <a:lumMod val="50000"/>
                  <a:lumOff val="50000"/>
                </a:schemeClr>
              </a:solidFill>
              <a:latin typeface="Avenir Book" charset="0"/>
              <a:ea typeface="Avenir Book" charset="0"/>
              <a:cs typeface="Avenir Book" charset="0"/>
            </a:endParaRPr>
          </a:p>
          <a:p>
            <a:endParaRPr lang="it-IT" sz="2000" dirty="0">
              <a:solidFill>
                <a:schemeClr val="tx1">
                  <a:lumMod val="50000"/>
                  <a:lumOff val="50000"/>
                </a:schemeClr>
              </a:solidFill>
              <a:latin typeface="Avenir Book" charset="0"/>
              <a:ea typeface="Avenir Book" charset="0"/>
              <a:cs typeface="Avenir Book" charset="0"/>
            </a:endParaRPr>
          </a:p>
          <a:p>
            <a:endParaRPr lang="it-IT" sz="2000" dirty="0">
              <a:solidFill>
                <a:schemeClr val="tx1">
                  <a:lumMod val="50000"/>
                  <a:lumOff val="50000"/>
                </a:schemeClr>
              </a:solidFill>
              <a:latin typeface="Avenir Book" charset="0"/>
              <a:ea typeface="Avenir Book" charset="0"/>
              <a:cs typeface="Avenir Book" charset="0"/>
            </a:endParaRPr>
          </a:p>
          <a:p>
            <a:endParaRPr lang="it-IT" sz="2000" dirty="0">
              <a:solidFill>
                <a:schemeClr val="tx1">
                  <a:lumMod val="50000"/>
                  <a:lumOff val="50000"/>
                </a:schemeClr>
              </a:solidFill>
              <a:latin typeface="Avenir Book" charset="0"/>
              <a:ea typeface="Avenir Book" charset="0"/>
              <a:cs typeface="Avenir Book" charset="0"/>
            </a:endParaRPr>
          </a:p>
          <a:p>
            <a:endParaRPr lang="it-IT" sz="2000" dirty="0">
              <a:solidFill>
                <a:schemeClr val="tx1">
                  <a:lumMod val="50000"/>
                  <a:lumOff val="50000"/>
                </a:schemeClr>
              </a:solidFill>
              <a:latin typeface="Avenir Book" charset="0"/>
              <a:ea typeface="Avenir Book" charset="0"/>
              <a:cs typeface="Avenir Book" charset="0"/>
            </a:endParaRPr>
          </a:p>
          <a:p>
            <a:endParaRPr lang="it-IT" sz="2000" dirty="0">
              <a:solidFill>
                <a:schemeClr val="tx1">
                  <a:lumMod val="50000"/>
                  <a:lumOff val="50000"/>
                </a:schemeClr>
              </a:solidFill>
              <a:latin typeface="Avenir Book" charset="0"/>
              <a:ea typeface="Avenir Book" charset="0"/>
              <a:cs typeface="Avenir Book" charset="0"/>
            </a:endParaRPr>
          </a:p>
          <a:p>
            <a:endParaRPr lang="it-IT" sz="2000" dirty="0">
              <a:solidFill>
                <a:schemeClr val="tx1">
                  <a:lumMod val="50000"/>
                  <a:lumOff val="50000"/>
                </a:schemeClr>
              </a:solidFill>
              <a:latin typeface="Avenir Book" charset="0"/>
              <a:ea typeface="Avenir Book" charset="0"/>
              <a:cs typeface="Avenir Book" charset="0"/>
            </a:endParaRPr>
          </a:p>
          <a:p>
            <a:endParaRPr lang="it-IT" sz="2000" dirty="0">
              <a:solidFill>
                <a:schemeClr val="tx1">
                  <a:lumMod val="50000"/>
                  <a:lumOff val="50000"/>
                </a:schemeClr>
              </a:solidFill>
              <a:latin typeface="Avenir Book" charset="0"/>
              <a:ea typeface="Avenir Book" charset="0"/>
              <a:cs typeface="Avenir Book" charset="0"/>
            </a:endParaRP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F2D6CA8F-7362-C341-B0C0-4610A824F6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38709" y="4418636"/>
            <a:ext cx="2567609" cy="1062584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79DAC5E5-EBE3-5A41-9036-DDF9DB7DBBA4}"/>
              </a:ext>
            </a:extLst>
          </p:cNvPr>
          <p:cNvSpPr txBox="1"/>
          <p:nvPr/>
        </p:nvSpPr>
        <p:spPr>
          <a:xfrm>
            <a:off x="5084466" y="3066422"/>
            <a:ext cx="3547068" cy="31700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 charset="0"/>
                <a:ea typeface="Avenir Book" charset="0"/>
                <a:cs typeface="Avenir Book" charset="0"/>
              </a:rPr>
              <a:t>                                          </a:t>
            </a:r>
          </a:p>
          <a:p>
            <a:endParaRPr lang="it-IT" sz="2000" dirty="0">
              <a:solidFill>
                <a:schemeClr val="tx1">
                  <a:lumMod val="50000"/>
                  <a:lumOff val="50000"/>
                </a:schemeClr>
              </a:solidFill>
              <a:latin typeface="Avenir Book" charset="0"/>
              <a:ea typeface="Avenir Book" charset="0"/>
              <a:cs typeface="Avenir Book" charset="0"/>
            </a:endParaRPr>
          </a:p>
          <a:p>
            <a:endParaRPr lang="it-IT" sz="2000" dirty="0">
              <a:solidFill>
                <a:schemeClr val="tx1">
                  <a:lumMod val="50000"/>
                  <a:lumOff val="50000"/>
                </a:schemeClr>
              </a:solidFill>
              <a:latin typeface="Avenir Book" charset="0"/>
              <a:ea typeface="Avenir Book" charset="0"/>
              <a:cs typeface="Avenir Book" charset="0"/>
            </a:endParaRPr>
          </a:p>
          <a:p>
            <a:endParaRPr lang="it-IT" sz="2000" dirty="0">
              <a:solidFill>
                <a:schemeClr val="tx1">
                  <a:lumMod val="50000"/>
                  <a:lumOff val="50000"/>
                </a:schemeClr>
              </a:solidFill>
              <a:latin typeface="Avenir Book" charset="0"/>
              <a:ea typeface="Avenir Book" charset="0"/>
              <a:cs typeface="Avenir Book" charset="0"/>
            </a:endParaRPr>
          </a:p>
          <a:p>
            <a:endParaRPr lang="it-IT" sz="2000" dirty="0">
              <a:solidFill>
                <a:schemeClr val="tx1">
                  <a:lumMod val="50000"/>
                  <a:lumOff val="50000"/>
                </a:schemeClr>
              </a:solidFill>
              <a:latin typeface="Avenir Book" charset="0"/>
              <a:ea typeface="Avenir Book" charset="0"/>
              <a:cs typeface="Avenir Book" charset="0"/>
            </a:endParaRPr>
          </a:p>
          <a:p>
            <a:endParaRPr lang="it-IT" sz="2000" dirty="0">
              <a:solidFill>
                <a:schemeClr val="tx1">
                  <a:lumMod val="50000"/>
                  <a:lumOff val="50000"/>
                </a:schemeClr>
              </a:solidFill>
              <a:latin typeface="Avenir Book" charset="0"/>
              <a:ea typeface="Avenir Book" charset="0"/>
              <a:cs typeface="Avenir Book" charset="0"/>
            </a:endParaRPr>
          </a:p>
          <a:p>
            <a:endParaRPr lang="it-IT" sz="2000" dirty="0">
              <a:solidFill>
                <a:schemeClr val="tx1">
                  <a:lumMod val="50000"/>
                  <a:lumOff val="50000"/>
                </a:schemeClr>
              </a:solidFill>
              <a:latin typeface="Avenir Book" charset="0"/>
              <a:ea typeface="Avenir Book" charset="0"/>
              <a:cs typeface="Avenir Book" charset="0"/>
            </a:endParaRPr>
          </a:p>
          <a:p>
            <a:endParaRPr lang="it-IT" sz="2000" dirty="0">
              <a:solidFill>
                <a:schemeClr val="tx1">
                  <a:lumMod val="50000"/>
                  <a:lumOff val="50000"/>
                </a:schemeClr>
              </a:solidFill>
              <a:latin typeface="Avenir Book" charset="0"/>
              <a:ea typeface="Avenir Book" charset="0"/>
              <a:cs typeface="Avenir Book" charset="0"/>
            </a:endParaRPr>
          </a:p>
          <a:p>
            <a:endParaRPr lang="it-IT" sz="2000" dirty="0">
              <a:solidFill>
                <a:schemeClr val="tx1">
                  <a:lumMod val="50000"/>
                  <a:lumOff val="50000"/>
                </a:schemeClr>
              </a:solidFill>
              <a:latin typeface="Avenir Book" charset="0"/>
              <a:ea typeface="Avenir Book" charset="0"/>
              <a:cs typeface="Avenir Book" charset="0"/>
            </a:endParaRPr>
          </a:p>
          <a:p>
            <a:endParaRPr lang="it-IT" sz="2000" dirty="0">
              <a:solidFill>
                <a:schemeClr val="tx1">
                  <a:lumMod val="50000"/>
                  <a:lumOff val="50000"/>
                </a:schemeClr>
              </a:solidFill>
              <a:latin typeface="Avenir Book" charset="0"/>
              <a:ea typeface="Avenir Book" charset="0"/>
              <a:cs typeface="Avenir Book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09530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ttangolo 11">
            <a:extLst>
              <a:ext uri="{FF2B5EF4-FFF2-40B4-BE49-F238E27FC236}">
                <a16:creationId xmlns:a16="http://schemas.microsoft.com/office/drawing/2014/main" id="{2E6A1AFE-4F5E-3849-9C3D-EF4F86896991}"/>
              </a:ext>
            </a:extLst>
          </p:cNvPr>
          <p:cNvSpPr/>
          <p:nvPr/>
        </p:nvSpPr>
        <p:spPr>
          <a:xfrm>
            <a:off x="748142" y="862148"/>
            <a:ext cx="6436429" cy="5878285"/>
          </a:xfrm>
          <a:prstGeom prst="rect">
            <a:avLst/>
          </a:prstGeom>
          <a:gradFill>
            <a:gsLst>
              <a:gs pos="0">
                <a:schemeClr val="bg2">
                  <a:lumMod val="90000"/>
                </a:schemeClr>
              </a:gs>
              <a:gs pos="100000">
                <a:schemeClr val="bg1">
                  <a:lumMod val="0"/>
                  <a:lumOff val="100000"/>
                  <a:alpha val="0"/>
                </a:schemeClr>
              </a:gs>
            </a:gsLst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C7DA7221-6F53-8941-B10E-1DAC81EDE2FE}"/>
              </a:ext>
            </a:extLst>
          </p:cNvPr>
          <p:cNvSpPr txBox="1"/>
          <p:nvPr/>
        </p:nvSpPr>
        <p:spPr>
          <a:xfrm>
            <a:off x="7046436" y="1602206"/>
            <a:ext cx="4397422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exta Alt" panose="02000000000000000000" pitchFamily="2" charset="77"/>
                <a:cs typeface="Helvetica Neue"/>
              </a:rPr>
              <a:t>Contribute</a:t>
            </a:r>
            <a:r>
              <a:rPr lang="it-IT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Texta Alt" panose="02000000000000000000" pitchFamily="2" charset="77"/>
                <a:cs typeface="Helvetica Neue"/>
              </a:rPr>
              <a:t> to </a:t>
            </a:r>
            <a:r>
              <a:rPr lang="it-IT" sz="2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exta Alt" panose="02000000000000000000" pitchFamily="2" charset="77"/>
                <a:cs typeface="Helvetica Neue"/>
              </a:rPr>
              <a:t>improving</a:t>
            </a:r>
            <a:r>
              <a:rPr lang="it-IT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Texta Alt" panose="02000000000000000000" pitchFamily="2" charset="77"/>
                <a:cs typeface="Helvetica Neue"/>
              </a:rPr>
              <a:t> the </a:t>
            </a:r>
          </a:p>
          <a:p>
            <a:pPr algn="ctr"/>
            <a:r>
              <a:rPr lang="it-IT" sz="2400" b="1" dirty="0" err="1">
                <a:solidFill>
                  <a:srgbClr val="943837"/>
                </a:solidFill>
                <a:latin typeface="Texta Alt" panose="02000000000000000000" pitchFamily="2" charset="77"/>
                <a:cs typeface="Helvetica Neue"/>
              </a:rPr>
              <a:t>quality</a:t>
            </a:r>
            <a:r>
              <a:rPr lang="it-IT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Texta Alt" panose="02000000000000000000" pitchFamily="2" charset="77"/>
                <a:cs typeface="Helvetica Neue"/>
              </a:rPr>
              <a:t> </a:t>
            </a:r>
            <a:r>
              <a:rPr lang="it-IT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exta Alt" panose="02000000000000000000" pitchFamily="2" charset="77"/>
                <a:cs typeface="Helvetica Neue"/>
              </a:rPr>
              <a:t>and</a:t>
            </a:r>
            <a:r>
              <a:rPr lang="it-IT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Texta Alt" panose="02000000000000000000" pitchFamily="2" charset="77"/>
                <a:cs typeface="Helvetica Neue"/>
              </a:rPr>
              <a:t> </a:t>
            </a:r>
            <a:r>
              <a:rPr lang="it-IT" sz="2400" b="1" dirty="0">
                <a:solidFill>
                  <a:srgbClr val="943837"/>
                </a:solidFill>
                <a:latin typeface="Texta Alt" panose="02000000000000000000" pitchFamily="2" charset="77"/>
                <a:cs typeface="Helvetica Neue"/>
              </a:rPr>
              <a:t>reliability</a:t>
            </a:r>
            <a:r>
              <a:rPr lang="it-IT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exta Alt" panose="02000000000000000000" pitchFamily="2" charset="77"/>
                <a:cs typeface="Helvetica Neue"/>
              </a:rPr>
              <a:t> </a:t>
            </a:r>
            <a:r>
              <a:rPr lang="it-IT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exta Alt" panose="02000000000000000000" pitchFamily="2" charset="77"/>
                <a:cs typeface="Helvetica Neue"/>
              </a:rPr>
              <a:t>of </a:t>
            </a:r>
            <a:r>
              <a:rPr lang="it-IT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exta Alt" panose="02000000000000000000" pitchFamily="2" charset="77"/>
                <a:cs typeface="Helvetica Neue"/>
              </a:rPr>
              <a:t>products</a:t>
            </a:r>
            <a:r>
              <a:rPr lang="it-IT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exta Alt" panose="02000000000000000000" pitchFamily="2" charset="77"/>
                <a:cs typeface="Helvetica Neue"/>
              </a:rPr>
              <a:t>, </a:t>
            </a:r>
          </a:p>
          <a:p>
            <a:pPr algn="ctr"/>
            <a:endParaRPr lang="it-IT" sz="2000" dirty="0">
              <a:solidFill>
                <a:schemeClr val="tx1">
                  <a:lumMod val="50000"/>
                  <a:lumOff val="50000"/>
                </a:schemeClr>
              </a:solidFill>
              <a:latin typeface="Texta Alt" panose="02000000000000000000" pitchFamily="2" charset="77"/>
              <a:cs typeface="Helvetica Neue"/>
            </a:endParaRPr>
          </a:p>
          <a:p>
            <a:pPr algn="ctr"/>
            <a:r>
              <a:rPr lang="it-IT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Texta Alt" panose="02000000000000000000" pitchFamily="2" charset="77"/>
                <a:cs typeface="Helvetica Neue"/>
              </a:rPr>
              <a:t>for the benefit of </a:t>
            </a:r>
          </a:p>
          <a:p>
            <a:pPr algn="ctr"/>
            <a:r>
              <a:rPr lang="it-IT" sz="2400" b="1" dirty="0" err="1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users</a:t>
            </a:r>
            <a:r>
              <a:rPr lang="it-IT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Texta Alt" panose="02000000000000000000" pitchFamily="2" charset="77"/>
                <a:cs typeface="Helvetica Neue"/>
              </a:rPr>
              <a:t> and </a:t>
            </a:r>
            <a:r>
              <a:rPr lang="it-IT" sz="2000" dirty="0" err="1">
                <a:solidFill>
                  <a:srgbClr val="00B050"/>
                </a:solidFill>
                <a:latin typeface="Helvetica" pitchFamily="2" charset="0"/>
                <a:cs typeface="Helvetica Neue"/>
              </a:rPr>
              <a:t>environment</a:t>
            </a:r>
            <a:r>
              <a:rPr lang="it-IT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Texta Alt" panose="02000000000000000000" pitchFamily="2" charset="77"/>
                <a:cs typeface="Helvetica Neue"/>
              </a:rPr>
              <a:t>, </a:t>
            </a:r>
          </a:p>
          <a:p>
            <a:pPr algn="ctr"/>
            <a:endParaRPr lang="it-IT" sz="2000" dirty="0">
              <a:solidFill>
                <a:schemeClr val="tx1">
                  <a:lumMod val="50000"/>
                  <a:lumOff val="50000"/>
                </a:schemeClr>
              </a:solidFill>
              <a:latin typeface="Texta Alt" panose="02000000000000000000" pitchFamily="2" charset="77"/>
              <a:cs typeface="Helvetica Neue"/>
            </a:endParaRPr>
          </a:p>
          <a:p>
            <a:pPr algn="ctr"/>
            <a:r>
              <a:rPr lang="it-IT" sz="2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exta Alt" panose="02000000000000000000" pitchFamily="2" charset="77"/>
                <a:cs typeface="Helvetica Neue"/>
              </a:rPr>
              <a:t>carrying</a:t>
            </a:r>
            <a:r>
              <a:rPr lang="it-IT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Texta Alt" panose="02000000000000000000" pitchFamily="2" charset="77"/>
                <a:cs typeface="Helvetica Neue"/>
              </a:rPr>
              <a:t> out </a:t>
            </a:r>
            <a:r>
              <a:rPr lang="it-IT" sz="2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exta Alt" panose="02000000000000000000" pitchFamily="2" charset="77"/>
                <a:cs typeface="Helvetica Neue"/>
              </a:rPr>
              <a:t>tests</a:t>
            </a:r>
            <a:r>
              <a:rPr lang="it-IT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Texta Alt" panose="02000000000000000000" pitchFamily="2" charset="77"/>
                <a:cs typeface="Helvetica Neue"/>
              </a:rPr>
              <a:t> with a </a:t>
            </a:r>
          </a:p>
          <a:p>
            <a:pPr algn="ctr"/>
            <a:r>
              <a:rPr lang="it-IT" sz="2400" b="1" dirty="0">
                <a:latin typeface="Abadi MT Condensed Light" panose="020B0306030101010103" pitchFamily="34" charset="77"/>
                <a:cs typeface="Helvetica Neue"/>
              </a:rPr>
              <a:t>high </a:t>
            </a:r>
            <a:r>
              <a:rPr lang="it-IT" sz="2400" b="1" dirty="0" err="1">
                <a:latin typeface="Abadi MT Condensed Light" panose="020B0306030101010103" pitchFamily="34" charset="77"/>
                <a:cs typeface="Helvetica Neue"/>
              </a:rPr>
              <a:t>level</a:t>
            </a:r>
            <a:r>
              <a:rPr lang="it-IT" sz="2400" b="1" dirty="0">
                <a:latin typeface="Abadi MT Condensed Light" panose="020B0306030101010103" pitchFamily="34" charset="77"/>
                <a:cs typeface="Helvetica Neue"/>
              </a:rPr>
              <a:t> of </a:t>
            </a:r>
            <a:r>
              <a:rPr lang="it-IT" sz="2400" b="1" dirty="0" err="1">
                <a:latin typeface="Abadi MT Condensed Light" panose="020B0306030101010103" pitchFamily="34" charset="77"/>
                <a:cs typeface="Helvetica Neue"/>
              </a:rPr>
              <a:t>competence</a:t>
            </a:r>
            <a:r>
              <a:rPr lang="it-IT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Texta Alt" panose="02000000000000000000" pitchFamily="2" charset="77"/>
                <a:cs typeface="Helvetica Neue"/>
              </a:rPr>
              <a:t>, </a:t>
            </a:r>
          </a:p>
          <a:p>
            <a:pPr algn="ctr"/>
            <a:endParaRPr lang="it-IT" sz="2000" dirty="0">
              <a:solidFill>
                <a:schemeClr val="tx1">
                  <a:lumMod val="50000"/>
                  <a:lumOff val="50000"/>
                </a:schemeClr>
              </a:solidFill>
              <a:latin typeface="Texta Alt" panose="02000000000000000000" pitchFamily="2" charset="77"/>
              <a:cs typeface="Helvetica Neue"/>
            </a:endParaRPr>
          </a:p>
          <a:p>
            <a:pPr algn="ctr"/>
            <a:r>
              <a:rPr lang="it-IT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Texta Alt" panose="02000000000000000000" pitchFamily="2" charset="77"/>
                <a:cs typeface="Helvetica Neue"/>
              </a:rPr>
              <a:t>and </a:t>
            </a:r>
            <a:r>
              <a:rPr lang="it-IT" sz="2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exta Alt" panose="02000000000000000000" pitchFamily="2" charset="77"/>
                <a:cs typeface="Helvetica Neue"/>
              </a:rPr>
              <a:t>promoting</a:t>
            </a:r>
            <a:r>
              <a:rPr lang="it-IT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Texta Alt" panose="02000000000000000000" pitchFamily="2" charset="77"/>
                <a:cs typeface="Helvetica Neue"/>
              </a:rPr>
              <a:t> the </a:t>
            </a:r>
          </a:p>
          <a:p>
            <a:pPr algn="ctr"/>
            <a:r>
              <a:rPr lang="it-IT" sz="2400" b="1" dirty="0">
                <a:solidFill>
                  <a:schemeClr val="accent1">
                    <a:lumMod val="50000"/>
                  </a:schemeClr>
                </a:solidFill>
                <a:latin typeface="Texta Alt" panose="02000000000000000000" pitchFamily="2" charset="77"/>
                <a:cs typeface="Helvetica Neue"/>
              </a:rPr>
              <a:t>training</a:t>
            </a:r>
            <a:r>
              <a:rPr lang="it-IT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Texta Alt" panose="02000000000000000000" pitchFamily="2" charset="77"/>
                <a:cs typeface="Helvetica Neue"/>
              </a:rPr>
              <a:t> </a:t>
            </a:r>
          </a:p>
          <a:p>
            <a:pPr algn="ctr"/>
            <a:r>
              <a:rPr lang="it-IT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Texta Alt" panose="02000000000000000000" pitchFamily="2" charset="77"/>
                <a:cs typeface="Helvetica Neue"/>
              </a:rPr>
              <a:t>of companies</a:t>
            </a:r>
            <a:r>
              <a:rPr lang="it-IT" sz="2000" dirty="0">
                <a:solidFill>
                  <a:srgbClr val="000000"/>
                </a:solidFill>
                <a:latin typeface="Texta Alt" panose="02000000000000000000" pitchFamily="2" charset="77"/>
                <a:cs typeface="Helvetica Neue"/>
              </a:rPr>
              <a:t>.</a:t>
            </a:r>
            <a:endParaRPr lang="it-IT" sz="2000" dirty="0">
              <a:latin typeface="Texta Alt" panose="02000000000000000000" pitchFamily="2" charset="77"/>
            </a:endParaRPr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611DD5B8-16D6-9640-A635-66527AC03277}"/>
              </a:ext>
            </a:extLst>
          </p:cNvPr>
          <p:cNvSpPr/>
          <p:nvPr/>
        </p:nvSpPr>
        <p:spPr>
          <a:xfrm>
            <a:off x="10668000" y="168269"/>
            <a:ext cx="1359877" cy="40835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it-IT"/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C349A330-316B-A549-8BCE-186A04A132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00738" y="168269"/>
            <a:ext cx="1094399" cy="335278"/>
          </a:xfrm>
          <a:prstGeom prst="rect">
            <a:avLst/>
          </a:prstGeom>
        </p:spPr>
      </p:pic>
      <p:pic>
        <p:nvPicPr>
          <p:cNvPr id="17" name="Immagine 16" descr="Immagine che contiene persona, uomo, interni, inpiedi&#10;&#10;Descrizione generata automaticamente">
            <a:extLst>
              <a:ext uri="{FF2B5EF4-FFF2-40B4-BE49-F238E27FC236}">
                <a16:creationId xmlns:a16="http://schemas.microsoft.com/office/drawing/2014/main" id="{907B761C-236A-F949-9618-42FDE0F678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19" y="995423"/>
            <a:ext cx="2722020" cy="1830692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9BC164E2-DC36-8043-8D70-4DEC75ED24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61899" y="2936509"/>
            <a:ext cx="2746040" cy="1830693"/>
          </a:xfrm>
          <a:prstGeom prst="rect">
            <a:avLst/>
          </a:prstGeom>
          <a:ln>
            <a:noFill/>
          </a:ln>
          <a:effectLst>
            <a:softEdge rad="0"/>
          </a:effectLst>
        </p:spPr>
      </p:pic>
      <p:pic>
        <p:nvPicPr>
          <p:cNvPr id="6" name="Immagine 5" descr="Immagine che contiene interni, tavolo, soffitto, stanza&#10;&#10;Descrizione generata automaticamente">
            <a:extLst>
              <a:ext uri="{FF2B5EF4-FFF2-40B4-BE49-F238E27FC236}">
                <a16:creationId xmlns:a16="http://schemas.microsoft.com/office/drawing/2014/main" id="{AE827C9C-459A-104A-9FC0-53823461BE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34376" y="4937760"/>
            <a:ext cx="2847314" cy="1660933"/>
          </a:xfrm>
          <a:prstGeom prst="rect">
            <a:avLst/>
          </a:prstGeom>
        </p:spPr>
      </p:pic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552D0D70-4CC1-1845-9B02-233968E087B4}"/>
              </a:ext>
            </a:extLst>
          </p:cNvPr>
          <p:cNvSpPr txBox="1"/>
          <p:nvPr/>
        </p:nvSpPr>
        <p:spPr>
          <a:xfrm>
            <a:off x="681178" y="1281226"/>
            <a:ext cx="4397422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err="1">
                <a:solidFill>
                  <a:srgbClr val="943837"/>
                </a:solidFill>
                <a:latin typeface="Texta Alt" panose="02000000000000000000" pitchFamily="2" charset="77"/>
                <a:cs typeface="Helvetica Neue"/>
              </a:rPr>
              <a:t>Testing</a:t>
            </a:r>
            <a:endParaRPr lang="it-IT" sz="2400" b="1" dirty="0">
              <a:solidFill>
                <a:srgbClr val="943837"/>
              </a:solidFill>
              <a:latin typeface="Texta Alt" panose="02000000000000000000" pitchFamily="2" charset="77"/>
              <a:cs typeface="Helvetica Neue"/>
            </a:endParaRPr>
          </a:p>
          <a:p>
            <a:pPr algn="ctr"/>
            <a:endParaRPr lang="it-IT" sz="2400" b="1" dirty="0">
              <a:solidFill>
                <a:srgbClr val="943837"/>
              </a:solidFill>
              <a:latin typeface="Texta Alt" panose="02000000000000000000" pitchFamily="2" charset="77"/>
              <a:cs typeface="Helvetica Neue"/>
            </a:endParaRPr>
          </a:p>
          <a:p>
            <a:pPr algn="ctr"/>
            <a:endParaRPr lang="it-IT" sz="2400" b="1" dirty="0">
              <a:solidFill>
                <a:srgbClr val="943837"/>
              </a:solidFill>
              <a:latin typeface="Texta Alt" panose="02000000000000000000" pitchFamily="2" charset="77"/>
              <a:cs typeface="Helvetica Neue"/>
            </a:endParaRPr>
          </a:p>
          <a:p>
            <a:pPr algn="ctr"/>
            <a:endParaRPr lang="it-IT" sz="2400" b="1" dirty="0">
              <a:solidFill>
                <a:srgbClr val="943837"/>
              </a:solidFill>
              <a:latin typeface="Texta Alt" panose="02000000000000000000" pitchFamily="2" charset="77"/>
              <a:cs typeface="Helvetica Neue"/>
            </a:endParaRPr>
          </a:p>
          <a:p>
            <a:pPr algn="ctr"/>
            <a:endParaRPr lang="it-IT" sz="2400" b="1" dirty="0">
              <a:solidFill>
                <a:srgbClr val="943837"/>
              </a:solidFill>
              <a:latin typeface="Texta Alt" panose="02000000000000000000" pitchFamily="2" charset="77"/>
              <a:cs typeface="Helvetica Neue"/>
            </a:endParaRPr>
          </a:p>
          <a:p>
            <a:pPr algn="ctr"/>
            <a:endParaRPr lang="it-IT" sz="2400" b="1" dirty="0">
              <a:solidFill>
                <a:srgbClr val="943837"/>
              </a:solidFill>
              <a:latin typeface="Texta Alt" panose="02000000000000000000" pitchFamily="2" charset="77"/>
              <a:cs typeface="Helvetica Neue"/>
            </a:endParaRPr>
          </a:p>
          <a:p>
            <a:pPr algn="ctr"/>
            <a:r>
              <a:rPr lang="it-IT" sz="2400" b="1" dirty="0" err="1">
                <a:solidFill>
                  <a:srgbClr val="943837"/>
                </a:solidFill>
                <a:latin typeface="Texta Alt" panose="02000000000000000000" pitchFamily="2" charset="77"/>
                <a:cs typeface="Helvetica Neue"/>
              </a:rPr>
              <a:t>Certification</a:t>
            </a:r>
            <a:endParaRPr lang="it-IT" sz="2400" b="1" dirty="0">
              <a:solidFill>
                <a:srgbClr val="943837"/>
              </a:solidFill>
              <a:latin typeface="Texta Alt" panose="02000000000000000000" pitchFamily="2" charset="77"/>
              <a:cs typeface="Helvetica Neue"/>
            </a:endParaRPr>
          </a:p>
          <a:p>
            <a:pPr algn="ctr"/>
            <a:endParaRPr lang="it-IT" sz="2400" b="1" dirty="0">
              <a:solidFill>
                <a:srgbClr val="943837"/>
              </a:solidFill>
              <a:latin typeface="Texta Alt" panose="02000000000000000000" pitchFamily="2" charset="77"/>
              <a:cs typeface="Helvetica Neue"/>
            </a:endParaRPr>
          </a:p>
          <a:p>
            <a:pPr algn="ctr"/>
            <a:endParaRPr lang="it-IT" sz="2400" b="1" dirty="0">
              <a:solidFill>
                <a:srgbClr val="943837"/>
              </a:solidFill>
              <a:latin typeface="Texta Alt" panose="02000000000000000000" pitchFamily="2" charset="77"/>
              <a:cs typeface="Helvetica Neue"/>
            </a:endParaRPr>
          </a:p>
          <a:p>
            <a:pPr algn="ctr"/>
            <a:endParaRPr lang="it-IT" sz="2400" b="1" dirty="0">
              <a:solidFill>
                <a:srgbClr val="943837"/>
              </a:solidFill>
              <a:latin typeface="Texta Alt" panose="02000000000000000000" pitchFamily="2" charset="77"/>
              <a:cs typeface="Helvetica Neue"/>
            </a:endParaRPr>
          </a:p>
          <a:p>
            <a:pPr algn="ctr"/>
            <a:r>
              <a:rPr lang="it-IT" sz="2400" b="1" dirty="0">
                <a:solidFill>
                  <a:srgbClr val="943837"/>
                </a:solidFill>
                <a:latin typeface="Texta Alt" panose="02000000000000000000" pitchFamily="2" charset="77"/>
                <a:cs typeface="Helvetica Neue"/>
              </a:rPr>
              <a:t>Training</a:t>
            </a:r>
          </a:p>
          <a:p>
            <a:pPr algn="ctr"/>
            <a:r>
              <a:rPr lang="it-IT" sz="2400" b="1" dirty="0" err="1">
                <a:solidFill>
                  <a:srgbClr val="943837"/>
                </a:solidFill>
                <a:latin typeface="Texta Alt" panose="02000000000000000000" pitchFamily="2" charset="77"/>
                <a:cs typeface="Helvetica Neue"/>
              </a:rPr>
              <a:t>Research</a:t>
            </a:r>
            <a:endParaRPr lang="it-IT" sz="2400" b="1" dirty="0">
              <a:solidFill>
                <a:srgbClr val="943837"/>
              </a:solidFill>
              <a:latin typeface="Texta Alt" panose="02000000000000000000" pitchFamily="2" charset="77"/>
              <a:cs typeface="Helvetica Neue"/>
            </a:endParaRPr>
          </a:p>
          <a:p>
            <a:pPr algn="ctr"/>
            <a:r>
              <a:rPr lang="it-IT" sz="2400" b="1" dirty="0" err="1">
                <a:solidFill>
                  <a:srgbClr val="943837"/>
                </a:solidFill>
                <a:latin typeface="Texta Alt" panose="02000000000000000000" pitchFamily="2" charset="77"/>
                <a:cs typeface="Helvetica Neue"/>
              </a:rPr>
              <a:t>Standardization</a:t>
            </a:r>
            <a:endParaRPr lang="it-IT" sz="2400" b="1" dirty="0">
              <a:solidFill>
                <a:srgbClr val="943837"/>
              </a:solidFill>
              <a:latin typeface="Texta Alt" panose="02000000000000000000" pitchFamily="2" charset="77"/>
              <a:cs typeface="Helvetica Neue"/>
            </a:endParaRPr>
          </a:p>
          <a:p>
            <a:pPr algn="ctr"/>
            <a:r>
              <a:rPr lang="it-IT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Texta Alt" panose="02000000000000000000" pitchFamily="2" charset="77"/>
                <a:cs typeface="Helvetica Neue"/>
              </a:rPr>
              <a:t> </a:t>
            </a:r>
            <a:endParaRPr lang="it-IT" sz="2000" dirty="0">
              <a:latin typeface="Texta Alt" panose="02000000000000000000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165434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D0C48702-12D5-3545-8B28-6A52A6EC1F18}"/>
              </a:ext>
            </a:extLst>
          </p:cNvPr>
          <p:cNvSpPr txBox="1"/>
          <p:nvPr/>
        </p:nvSpPr>
        <p:spPr>
          <a:xfrm>
            <a:off x="669811" y="1271079"/>
            <a:ext cx="19110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i="1" dirty="0">
                <a:solidFill>
                  <a:srgbClr val="943837"/>
                </a:solidFill>
                <a:latin typeface="Avenir Book"/>
                <a:cs typeface="Avenir Book"/>
              </a:rPr>
              <a:t>SITES</a:t>
            </a:r>
          </a:p>
        </p:txBody>
      </p:sp>
      <p:pic>
        <p:nvPicPr>
          <p:cNvPr id="3" name="Immagine 2" descr="Immagine che contiene cielo, esterni, strada, erba&#10;&#10;Descrizione generata automaticamente">
            <a:extLst>
              <a:ext uri="{FF2B5EF4-FFF2-40B4-BE49-F238E27FC236}">
                <a16:creationId xmlns:a16="http://schemas.microsoft.com/office/drawing/2014/main" id="{7E2FC542-D3E3-364F-B99A-9636736B38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8159" y="2206333"/>
            <a:ext cx="2985944" cy="1990629"/>
          </a:xfrm>
          <a:prstGeom prst="rect">
            <a:avLst/>
          </a:prstGeom>
        </p:spPr>
      </p:pic>
      <p:pic>
        <p:nvPicPr>
          <p:cNvPr id="7" name="Immagine 6" descr="Immagine che contiene cielo, edificio, esterni, strada&#10;&#10;Descrizione generata automaticamente">
            <a:extLst>
              <a:ext uri="{FF2B5EF4-FFF2-40B4-BE49-F238E27FC236}">
                <a16:creationId xmlns:a16="http://schemas.microsoft.com/office/drawing/2014/main" id="{B299B2D1-EA87-7741-A09E-0EDD32D3D97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7191"/>
          <a:stretch/>
        </p:blipFill>
        <p:spPr>
          <a:xfrm>
            <a:off x="6223877" y="2195852"/>
            <a:ext cx="2858980" cy="1990630"/>
          </a:xfrm>
          <a:prstGeom prst="rect">
            <a:avLst/>
          </a:prstGeom>
        </p:spPr>
      </p:pic>
      <p:sp>
        <p:nvSpPr>
          <p:cNvPr id="15" name="Rettangolo 14">
            <a:extLst>
              <a:ext uri="{FF2B5EF4-FFF2-40B4-BE49-F238E27FC236}">
                <a16:creationId xmlns:a16="http://schemas.microsoft.com/office/drawing/2014/main" id="{11744EBD-23AB-3148-A4BB-E0C0130F3A63}"/>
              </a:ext>
            </a:extLst>
          </p:cNvPr>
          <p:cNvSpPr/>
          <p:nvPr/>
        </p:nvSpPr>
        <p:spPr>
          <a:xfrm>
            <a:off x="3018159" y="1837001"/>
            <a:ext cx="27679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>
                <a:solidFill>
                  <a:srgbClr val="000000"/>
                </a:solidFill>
                <a:latin typeface="Texta Alt" panose="02000000000000000000" pitchFamily="2" charset="77"/>
                <a:cs typeface="Texta Alt Book"/>
              </a:rPr>
              <a:t>S. Giovanni al Natisone (UD)</a:t>
            </a:r>
            <a:endParaRPr lang="it-IT" dirty="0">
              <a:latin typeface="Texta Alt Book"/>
              <a:cs typeface="Texta Alt Book"/>
            </a:endParaRPr>
          </a:p>
        </p:txBody>
      </p:sp>
      <p:sp>
        <p:nvSpPr>
          <p:cNvPr id="16" name="Rettangolo 15">
            <a:extLst>
              <a:ext uri="{FF2B5EF4-FFF2-40B4-BE49-F238E27FC236}">
                <a16:creationId xmlns:a16="http://schemas.microsoft.com/office/drawing/2014/main" id="{9A466653-AC9F-DD4F-A1EA-01EDA9C90E6D}"/>
              </a:ext>
            </a:extLst>
          </p:cNvPr>
          <p:cNvSpPr/>
          <p:nvPr/>
        </p:nvSpPr>
        <p:spPr>
          <a:xfrm>
            <a:off x="6223877" y="1837001"/>
            <a:ext cx="13472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>
                <a:solidFill>
                  <a:srgbClr val="000000"/>
                </a:solidFill>
                <a:latin typeface="Texta Alt" panose="02000000000000000000" pitchFamily="2" charset="77"/>
                <a:cs typeface="Texta Alt Book"/>
              </a:rPr>
              <a:t>Liss</a:t>
            </a:r>
            <a:r>
              <a:rPr lang="it-IT" dirty="0">
                <a:solidFill>
                  <a:srgbClr val="000000"/>
                </a:solidFill>
                <a:latin typeface="Texta Alt Book"/>
                <a:cs typeface="Texta Alt Book"/>
              </a:rPr>
              <a:t>one</a:t>
            </a:r>
            <a:r>
              <a:rPr lang="it-IT" dirty="0">
                <a:latin typeface="Texta Alt Book"/>
                <a:cs typeface="Texta Alt Book"/>
              </a:rPr>
              <a:t> (MB)</a:t>
            </a:r>
          </a:p>
        </p:txBody>
      </p:sp>
      <p:pic>
        <p:nvPicPr>
          <p:cNvPr id="17" name="Immagine 16" descr="Immagine che contiene interni, pavimento, cucina, tavolo&#10;&#10;&#10;&#10;Descrizione generata automaticamente">
            <a:extLst>
              <a:ext uri="{FF2B5EF4-FFF2-40B4-BE49-F238E27FC236}">
                <a16:creationId xmlns:a16="http://schemas.microsoft.com/office/drawing/2014/main" id="{83D14058-7FDB-E64F-A8F3-0527C6450BF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2777" t="21660"/>
          <a:stretch/>
        </p:blipFill>
        <p:spPr>
          <a:xfrm>
            <a:off x="6217576" y="4279087"/>
            <a:ext cx="2858980" cy="1837522"/>
          </a:xfrm>
          <a:prstGeom prst="rect">
            <a:avLst/>
          </a:prstGeom>
        </p:spPr>
      </p:pic>
      <p:grpSp>
        <p:nvGrpSpPr>
          <p:cNvPr id="22" name="Gruppo 21">
            <a:extLst>
              <a:ext uri="{FF2B5EF4-FFF2-40B4-BE49-F238E27FC236}">
                <a16:creationId xmlns:a16="http://schemas.microsoft.com/office/drawing/2014/main" id="{7611B1DE-05DF-134B-9B27-BAF6D7583B99}"/>
              </a:ext>
            </a:extLst>
          </p:cNvPr>
          <p:cNvGrpSpPr/>
          <p:nvPr/>
        </p:nvGrpSpPr>
        <p:grpSpPr>
          <a:xfrm>
            <a:off x="936656" y="2206333"/>
            <a:ext cx="1335450" cy="1082736"/>
            <a:chOff x="1152569" y="5774159"/>
            <a:chExt cx="1579972" cy="1083841"/>
          </a:xfrm>
        </p:grpSpPr>
        <p:sp>
          <p:nvSpPr>
            <p:cNvPr id="18" name="Ovale 17">
              <a:extLst>
                <a:ext uri="{FF2B5EF4-FFF2-40B4-BE49-F238E27FC236}">
                  <a16:creationId xmlns:a16="http://schemas.microsoft.com/office/drawing/2014/main" id="{7B254A54-86C3-C546-B6A8-4B42CF998366}"/>
                </a:ext>
              </a:extLst>
            </p:cNvPr>
            <p:cNvSpPr/>
            <p:nvPr/>
          </p:nvSpPr>
          <p:spPr>
            <a:xfrm>
              <a:off x="1247315" y="5774159"/>
              <a:ext cx="1390481" cy="1083841"/>
            </a:xfrm>
            <a:prstGeom prst="ellipse">
              <a:avLst/>
            </a:prstGeom>
            <a:solidFill>
              <a:srgbClr val="943837"/>
            </a:solidFill>
            <a:ln>
              <a:solidFill>
                <a:srgbClr val="943837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4" name="Text Box 1"/>
            <p:cNvSpPr txBox="1">
              <a:spLocks noChangeArrowheads="1"/>
            </p:cNvSpPr>
            <p:nvPr/>
          </p:nvSpPr>
          <p:spPr bwMode="auto">
            <a:xfrm>
              <a:off x="1152569" y="6019995"/>
              <a:ext cx="1579972" cy="6378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/>
            <a:lstStyle>
              <a:lvl1pPr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1pPr>
              <a:lvl2pPr marL="742950" indent="-285750"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2pPr>
              <a:lvl3pPr marL="1143000" indent="-228600"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3pPr>
              <a:lvl4pPr marL="1600200" indent="-228600"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4pPr>
              <a:lvl5pPr marL="2057400" indent="-228600"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9pPr>
            </a:lstStyle>
            <a:p>
              <a:pPr algn="ctr"/>
              <a:r>
                <a:rPr lang="it-IT" sz="1800" b="1" dirty="0">
                  <a:solidFill>
                    <a:schemeClr val="bg1"/>
                  </a:solidFill>
                  <a:latin typeface="Texta Alt" panose="02000000000000000000" pitchFamily="2" charset="77"/>
                  <a:cs typeface="Texta Alt Heavy"/>
                </a:rPr>
                <a:t>10,000 m</a:t>
              </a:r>
              <a:r>
                <a:rPr lang="it-IT" sz="1800" b="1" baseline="30000" dirty="0">
                  <a:solidFill>
                    <a:schemeClr val="bg1"/>
                  </a:solidFill>
                  <a:latin typeface="Texta Alt" panose="02000000000000000000" pitchFamily="2" charset="77"/>
                  <a:cs typeface="Texta Alt Heavy"/>
                </a:rPr>
                <a:t>2 </a:t>
              </a:r>
            </a:p>
            <a:p>
              <a:r>
                <a:rPr lang="it-IT" sz="1400" dirty="0">
                  <a:solidFill>
                    <a:schemeClr val="bg1"/>
                  </a:solidFill>
                  <a:latin typeface="Texta Alt" panose="02000000000000000000" pitchFamily="2" charset="77"/>
                  <a:cs typeface="Texta Alt Book"/>
                </a:rPr>
                <a:t>       </a:t>
              </a:r>
              <a:r>
                <a:rPr lang="it-IT" sz="1400" dirty="0" err="1">
                  <a:solidFill>
                    <a:schemeClr val="bg1"/>
                  </a:solidFill>
                  <a:latin typeface="Texta Alt" panose="02000000000000000000" pitchFamily="2" charset="77"/>
                  <a:cs typeface="Texta Alt Book"/>
                </a:rPr>
                <a:t>covered</a:t>
              </a:r>
              <a:endParaRPr lang="it-IT" sz="1400" dirty="0">
                <a:solidFill>
                  <a:schemeClr val="bg1"/>
                </a:solidFill>
                <a:latin typeface="Texta Alt" panose="02000000000000000000" pitchFamily="2" charset="77"/>
                <a:cs typeface="Texta Alt Book"/>
              </a:endParaRPr>
            </a:p>
            <a:p>
              <a:pPr algn="ctr"/>
              <a:r>
                <a:rPr lang="it-IT" sz="1400" dirty="0">
                  <a:solidFill>
                    <a:schemeClr val="bg1"/>
                  </a:solidFill>
                  <a:latin typeface="Texta Alt" panose="02000000000000000000" pitchFamily="2" charset="77"/>
                  <a:cs typeface="Texta Alt Book"/>
                </a:rPr>
                <a:t>area</a:t>
              </a:r>
            </a:p>
            <a:p>
              <a:pPr eaLnBrk="1" hangingPunct="1"/>
              <a:endParaRPr lang="it-IT" sz="1400" b="1" dirty="0">
                <a:solidFill>
                  <a:schemeClr val="bg1"/>
                </a:solidFill>
                <a:latin typeface="Helvetica Neue"/>
                <a:cs typeface="Helvetica Neue"/>
              </a:endParaRPr>
            </a:p>
          </p:txBody>
        </p:sp>
      </p:grpSp>
      <p:grpSp>
        <p:nvGrpSpPr>
          <p:cNvPr id="21" name="Gruppo 20">
            <a:extLst>
              <a:ext uri="{FF2B5EF4-FFF2-40B4-BE49-F238E27FC236}">
                <a16:creationId xmlns:a16="http://schemas.microsoft.com/office/drawing/2014/main" id="{0CE7ED75-EA90-F142-96DE-309156F36F8C}"/>
              </a:ext>
            </a:extLst>
          </p:cNvPr>
          <p:cNvGrpSpPr/>
          <p:nvPr/>
        </p:nvGrpSpPr>
        <p:grpSpPr>
          <a:xfrm>
            <a:off x="1150520" y="3400461"/>
            <a:ext cx="907721" cy="1192984"/>
            <a:chOff x="4235596" y="3264991"/>
            <a:chExt cx="1584402" cy="1877934"/>
          </a:xfrm>
        </p:grpSpPr>
        <p:pic>
          <p:nvPicPr>
            <p:cNvPr id="13" name="Immagine 12" descr="ita rossa.png">
              <a:extLst>
                <a:ext uri="{FF2B5EF4-FFF2-40B4-BE49-F238E27FC236}">
                  <a16:creationId xmlns:a16="http://schemas.microsoft.com/office/drawing/2014/main" id="{CFACA106-0FF1-9F45-9336-59A1E96E835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551" t="13118"/>
            <a:stretch/>
          </p:blipFill>
          <p:spPr>
            <a:xfrm>
              <a:off x="4235596" y="3264991"/>
              <a:ext cx="1584402" cy="1877934"/>
            </a:xfrm>
            <a:prstGeom prst="rect">
              <a:avLst/>
            </a:prstGeom>
          </p:spPr>
        </p:pic>
        <p:sp>
          <p:nvSpPr>
            <p:cNvPr id="19" name="Ovale 18">
              <a:extLst>
                <a:ext uri="{FF2B5EF4-FFF2-40B4-BE49-F238E27FC236}">
                  <a16:creationId xmlns:a16="http://schemas.microsoft.com/office/drawing/2014/main" id="{B7CD5E9C-57C9-954C-87A3-7C0FAD78C530}"/>
                </a:ext>
              </a:extLst>
            </p:cNvPr>
            <p:cNvSpPr/>
            <p:nvPr/>
          </p:nvSpPr>
          <p:spPr>
            <a:xfrm>
              <a:off x="4664712" y="3460386"/>
              <a:ext cx="144000" cy="1440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0" name="Ovale 19">
              <a:extLst>
                <a:ext uri="{FF2B5EF4-FFF2-40B4-BE49-F238E27FC236}">
                  <a16:creationId xmlns:a16="http://schemas.microsoft.com/office/drawing/2014/main" id="{C8AABB59-57F4-C94A-A52E-2C8FD31EDFCD}"/>
                </a:ext>
              </a:extLst>
            </p:cNvPr>
            <p:cNvSpPr/>
            <p:nvPr/>
          </p:nvSpPr>
          <p:spPr>
            <a:xfrm>
              <a:off x="5027797" y="3429000"/>
              <a:ext cx="144000" cy="1440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pSp>
        <p:nvGrpSpPr>
          <p:cNvPr id="26" name="Gruppo 25">
            <a:extLst>
              <a:ext uri="{FF2B5EF4-FFF2-40B4-BE49-F238E27FC236}">
                <a16:creationId xmlns:a16="http://schemas.microsoft.com/office/drawing/2014/main" id="{4EEF5241-6199-6B4B-835E-3D290994795B}"/>
              </a:ext>
            </a:extLst>
          </p:cNvPr>
          <p:cNvGrpSpPr/>
          <p:nvPr/>
        </p:nvGrpSpPr>
        <p:grpSpPr>
          <a:xfrm>
            <a:off x="1039856" y="4739561"/>
            <a:ext cx="1335450" cy="1082736"/>
            <a:chOff x="1152569" y="5774159"/>
            <a:chExt cx="1579972" cy="1083841"/>
          </a:xfrm>
        </p:grpSpPr>
        <p:sp>
          <p:nvSpPr>
            <p:cNvPr id="27" name="Ovale 26">
              <a:extLst>
                <a:ext uri="{FF2B5EF4-FFF2-40B4-BE49-F238E27FC236}">
                  <a16:creationId xmlns:a16="http://schemas.microsoft.com/office/drawing/2014/main" id="{24DCEFD1-C287-2044-8FDA-4EC3AEC9CFBE}"/>
                </a:ext>
              </a:extLst>
            </p:cNvPr>
            <p:cNvSpPr/>
            <p:nvPr/>
          </p:nvSpPr>
          <p:spPr>
            <a:xfrm>
              <a:off x="1247315" y="5774159"/>
              <a:ext cx="1390481" cy="1083841"/>
            </a:xfrm>
            <a:prstGeom prst="ellipse">
              <a:avLst/>
            </a:prstGeom>
            <a:solidFill>
              <a:srgbClr val="943837"/>
            </a:solidFill>
            <a:ln>
              <a:solidFill>
                <a:srgbClr val="943837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28" name="Text Box 1">
              <a:extLst>
                <a:ext uri="{FF2B5EF4-FFF2-40B4-BE49-F238E27FC236}">
                  <a16:creationId xmlns:a16="http://schemas.microsoft.com/office/drawing/2014/main" id="{4CF7861D-2287-A346-AD12-F0A095D678D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52569" y="6019995"/>
              <a:ext cx="1579972" cy="6378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/>
            <a:lstStyle>
              <a:lvl1pPr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1pPr>
              <a:lvl2pPr marL="742950" indent="-285750"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2pPr>
              <a:lvl3pPr marL="1143000" indent="-228600"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3pPr>
              <a:lvl4pPr marL="1600200" indent="-228600"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4pPr>
              <a:lvl5pPr marL="2057400" indent="-228600"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9pPr>
            </a:lstStyle>
            <a:p>
              <a:pPr algn="ctr"/>
              <a:r>
                <a:rPr lang="it-IT" sz="1800" b="1" dirty="0">
                  <a:solidFill>
                    <a:schemeClr val="bg1"/>
                  </a:solidFill>
                  <a:latin typeface="Texta Alt" panose="02000000000000000000" pitchFamily="2" charset="77"/>
                  <a:cs typeface="Texta Alt Heavy"/>
                </a:rPr>
                <a:t>48,000</a:t>
              </a:r>
              <a:endParaRPr lang="it-IT" sz="1800" b="1" baseline="30000" dirty="0">
                <a:solidFill>
                  <a:schemeClr val="bg1"/>
                </a:solidFill>
                <a:latin typeface="Texta Alt" panose="02000000000000000000" pitchFamily="2" charset="77"/>
                <a:cs typeface="Texta Alt Heavy"/>
              </a:endParaRPr>
            </a:p>
            <a:p>
              <a:pPr algn="ctr" eaLnBrk="1" hangingPunct="1"/>
              <a:r>
                <a:rPr lang="it-IT" sz="1400" dirty="0" err="1">
                  <a:solidFill>
                    <a:schemeClr val="bg1"/>
                  </a:solidFill>
                  <a:latin typeface="Texta Alt" panose="02000000000000000000" pitchFamily="2" charset="77"/>
                  <a:cs typeface="Helvetica Neue"/>
                </a:rPr>
                <a:t>tests</a:t>
              </a:r>
              <a:r>
                <a:rPr lang="it-IT" sz="1400" dirty="0">
                  <a:solidFill>
                    <a:schemeClr val="bg1"/>
                  </a:solidFill>
                  <a:latin typeface="Texta Alt" panose="02000000000000000000" pitchFamily="2" charset="77"/>
                  <a:cs typeface="Helvetica Neue"/>
                </a:rPr>
                <a:t>/</a:t>
              </a:r>
              <a:r>
                <a:rPr lang="it-IT" sz="1400" dirty="0" err="1">
                  <a:solidFill>
                    <a:schemeClr val="bg1"/>
                  </a:solidFill>
                  <a:latin typeface="Texta Alt" panose="02000000000000000000" pitchFamily="2" charset="77"/>
                  <a:cs typeface="Helvetica Neue"/>
                </a:rPr>
                <a:t>year</a:t>
              </a:r>
              <a:endParaRPr lang="it-IT" sz="1400" dirty="0">
                <a:solidFill>
                  <a:schemeClr val="bg1"/>
                </a:solidFill>
                <a:latin typeface="Texta Alt" panose="02000000000000000000" pitchFamily="2" charset="77"/>
                <a:cs typeface="Helvetica Neue"/>
              </a:endParaRPr>
            </a:p>
          </p:txBody>
        </p:sp>
      </p:grpSp>
      <p:sp>
        <p:nvSpPr>
          <p:cNvPr id="29" name="Rettangolo 28">
            <a:extLst>
              <a:ext uri="{FF2B5EF4-FFF2-40B4-BE49-F238E27FC236}">
                <a16:creationId xmlns:a16="http://schemas.microsoft.com/office/drawing/2014/main" id="{BF1FC1D1-8A95-7044-B92A-9BCD3B9AE5E3}"/>
              </a:ext>
            </a:extLst>
          </p:cNvPr>
          <p:cNvSpPr/>
          <p:nvPr/>
        </p:nvSpPr>
        <p:spPr>
          <a:xfrm>
            <a:off x="9492730" y="192778"/>
            <a:ext cx="1016244" cy="40835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it-IT"/>
          </a:p>
        </p:txBody>
      </p:sp>
      <p:sp>
        <p:nvSpPr>
          <p:cNvPr id="32" name="Rettangolo 31">
            <a:extLst>
              <a:ext uri="{FF2B5EF4-FFF2-40B4-BE49-F238E27FC236}">
                <a16:creationId xmlns:a16="http://schemas.microsoft.com/office/drawing/2014/main" id="{D505126B-261D-0342-8124-4B3861463C57}"/>
              </a:ext>
            </a:extLst>
          </p:cNvPr>
          <p:cNvSpPr/>
          <p:nvPr/>
        </p:nvSpPr>
        <p:spPr>
          <a:xfrm>
            <a:off x="10668000" y="168269"/>
            <a:ext cx="1359877" cy="40835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it-IT"/>
          </a:p>
        </p:txBody>
      </p:sp>
      <p:pic>
        <p:nvPicPr>
          <p:cNvPr id="33" name="Immagine 32">
            <a:extLst>
              <a:ext uri="{FF2B5EF4-FFF2-40B4-BE49-F238E27FC236}">
                <a16:creationId xmlns:a16="http://schemas.microsoft.com/office/drawing/2014/main" id="{E71C56CD-A5A8-E04D-84B1-941D33EEF01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800738" y="168269"/>
            <a:ext cx="1094399" cy="335278"/>
          </a:xfrm>
          <a:prstGeom prst="rect">
            <a:avLst/>
          </a:prstGeom>
        </p:spPr>
      </p:pic>
      <p:grpSp>
        <p:nvGrpSpPr>
          <p:cNvPr id="30" name="Gruppo 29">
            <a:extLst>
              <a:ext uri="{FF2B5EF4-FFF2-40B4-BE49-F238E27FC236}">
                <a16:creationId xmlns:a16="http://schemas.microsoft.com/office/drawing/2014/main" id="{1514D3F0-1B48-514A-B956-571C81F40A86}"/>
              </a:ext>
            </a:extLst>
          </p:cNvPr>
          <p:cNvGrpSpPr/>
          <p:nvPr/>
        </p:nvGrpSpPr>
        <p:grpSpPr>
          <a:xfrm>
            <a:off x="9866699" y="2086733"/>
            <a:ext cx="1335450" cy="1082736"/>
            <a:chOff x="1152569" y="5774159"/>
            <a:chExt cx="1579972" cy="1083841"/>
          </a:xfrm>
        </p:grpSpPr>
        <p:sp>
          <p:nvSpPr>
            <p:cNvPr id="31" name="Ovale 30">
              <a:extLst>
                <a:ext uri="{FF2B5EF4-FFF2-40B4-BE49-F238E27FC236}">
                  <a16:creationId xmlns:a16="http://schemas.microsoft.com/office/drawing/2014/main" id="{0050293E-792D-964E-92A3-0FC43530C671}"/>
                </a:ext>
              </a:extLst>
            </p:cNvPr>
            <p:cNvSpPr/>
            <p:nvPr/>
          </p:nvSpPr>
          <p:spPr>
            <a:xfrm>
              <a:off x="1247315" y="5774159"/>
              <a:ext cx="1390481" cy="1083841"/>
            </a:xfrm>
            <a:prstGeom prst="ellipse">
              <a:avLst/>
            </a:prstGeom>
            <a:solidFill>
              <a:srgbClr val="943837"/>
            </a:solidFill>
            <a:ln>
              <a:solidFill>
                <a:srgbClr val="943837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4" name="Text Box 1">
              <a:extLst>
                <a:ext uri="{FF2B5EF4-FFF2-40B4-BE49-F238E27FC236}">
                  <a16:creationId xmlns:a16="http://schemas.microsoft.com/office/drawing/2014/main" id="{CA7FEDD8-9275-5747-B26A-070AEF02FE7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52569" y="6019995"/>
              <a:ext cx="1579972" cy="6378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/>
            <a:lstStyle>
              <a:lvl1pPr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1pPr>
              <a:lvl2pPr marL="742950" indent="-285750"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2pPr>
              <a:lvl3pPr marL="1143000" indent="-228600"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3pPr>
              <a:lvl4pPr marL="1600200" indent="-228600"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4pPr>
              <a:lvl5pPr marL="2057400" indent="-228600"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9pPr>
            </a:lstStyle>
            <a:p>
              <a:pPr algn="ctr"/>
              <a:r>
                <a:rPr lang="it-IT" sz="1800" b="1" dirty="0">
                  <a:solidFill>
                    <a:schemeClr val="bg1"/>
                  </a:solidFill>
                  <a:latin typeface="Texta Alt" panose="02000000000000000000" pitchFamily="2" charset="77"/>
                  <a:cs typeface="Texta Alt Heavy"/>
                </a:rPr>
                <a:t>2,000</a:t>
              </a:r>
              <a:endParaRPr lang="it-IT" sz="1800" b="1" baseline="30000" dirty="0">
                <a:solidFill>
                  <a:schemeClr val="bg1"/>
                </a:solidFill>
                <a:latin typeface="Texta Alt" panose="02000000000000000000" pitchFamily="2" charset="77"/>
                <a:cs typeface="Texta Alt Heavy"/>
              </a:endParaRPr>
            </a:p>
            <a:p>
              <a:r>
                <a:rPr lang="it-IT" sz="1400" dirty="0">
                  <a:solidFill>
                    <a:schemeClr val="bg1"/>
                  </a:solidFill>
                  <a:latin typeface="Texta Alt" panose="02000000000000000000" pitchFamily="2" charset="77"/>
                  <a:cs typeface="Texta Alt Book"/>
                </a:rPr>
                <a:t>       </a:t>
              </a:r>
              <a:r>
                <a:rPr lang="it-IT" sz="1400" dirty="0" err="1">
                  <a:solidFill>
                    <a:schemeClr val="bg1"/>
                  </a:solidFill>
                  <a:latin typeface="Texta Alt" panose="02000000000000000000" pitchFamily="2" charset="77"/>
                  <a:cs typeface="Texta Alt Book"/>
                </a:rPr>
                <a:t>customers</a:t>
              </a:r>
              <a:endParaRPr lang="it-IT" sz="1400" dirty="0">
                <a:solidFill>
                  <a:schemeClr val="bg1"/>
                </a:solidFill>
                <a:latin typeface="Texta Alt" panose="02000000000000000000" pitchFamily="2" charset="77"/>
                <a:cs typeface="Texta Alt Book"/>
              </a:endParaRPr>
            </a:p>
            <a:p>
              <a:pPr eaLnBrk="1" hangingPunct="1"/>
              <a:endParaRPr lang="it-IT" sz="1400" b="1" dirty="0">
                <a:solidFill>
                  <a:schemeClr val="bg1"/>
                </a:solidFill>
                <a:latin typeface="Helvetica Neue"/>
                <a:cs typeface="Helvetica Neue"/>
              </a:endParaRPr>
            </a:p>
          </p:txBody>
        </p:sp>
      </p:grpSp>
      <p:sp>
        <p:nvSpPr>
          <p:cNvPr id="41" name="CasellaDiTesto 40">
            <a:extLst>
              <a:ext uri="{FF2B5EF4-FFF2-40B4-BE49-F238E27FC236}">
                <a16:creationId xmlns:a16="http://schemas.microsoft.com/office/drawing/2014/main" id="{2C3D071C-E0EB-5B4C-8E47-6F5C680C4344}"/>
              </a:ext>
            </a:extLst>
          </p:cNvPr>
          <p:cNvSpPr txBox="1"/>
          <p:nvPr/>
        </p:nvSpPr>
        <p:spPr>
          <a:xfrm>
            <a:off x="9479665" y="1271699"/>
            <a:ext cx="21955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i="1" dirty="0">
                <a:solidFill>
                  <a:srgbClr val="943837"/>
                </a:solidFill>
                <a:latin typeface="Avenir Book"/>
                <a:cs typeface="Avenir Book"/>
              </a:rPr>
              <a:t>MARKET</a:t>
            </a:r>
          </a:p>
        </p:txBody>
      </p:sp>
      <p:pic>
        <p:nvPicPr>
          <p:cNvPr id="42" name="Immagine 20" descr="emisfero rosso-01.png">
            <a:extLst>
              <a:ext uri="{FF2B5EF4-FFF2-40B4-BE49-F238E27FC236}">
                <a16:creationId xmlns:a16="http://schemas.microsoft.com/office/drawing/2014/main" id="{6707756C-4FB2-5D43-8B99-D21ACA01E284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50001"/>
          <a:stretch/>
        </p:blipFill>
        <p:spPr>
          <a:xfrm>
            <a:off x="9053180" y="3354680"/>
            <a:ext cx="3229639" cy="1569387"/>
          </a:xfrm>
          <a:prstGeom prst="rect">
            <a:avLst/>
          </a:prstGeom>
        </p:spPr>
      </p:pic>
      <p:grpSp>
        <p:nvGrpSpPr>
          <p:cNvPr id="43" name="Gruppo 42">
            <a:extLst>
              <a:ext uri="{FF2B5EF4-FFF2-40B4-BE49-F238E27FC236}">
                <a16:creationId xmlns:a16="http://schemas.microsoft.com/office/drawing/2014/main" id="{A3CE07BA-E79F-4340-A5C6-1727DF74EC0F}"/>
              </a:ext>
            </a:extLst>
          </p:cNvPr>
          <p:cNvGrpSpPr/>
          <p:nvPr/>
        </p:nvGrpSpPr>
        <p:grpSpPr>
          <a:xfrm>
            <a:off x="9866699" y="4814720"/>
            <a:ext cx="1335450" cy="1082736"/>
            <a:chOff x="1152569" y="5774159"/>
            <a:chExt cx="1579972" cy="1083841"/>
          </a:xfrm>
        </p:grpSpPr>
        <p:sp>
          <p:nvSpPr>
            <p:cNvPr id="44" name="Ovale 43">
              <a:extLst>
                <a:ext uri="{FF2B5EF4-FFF2-40B4-BE49-F238E27FC236}">
                  <a16:creationId xmlns:a16="http://schemas.microsoft.com/office/drawing/2014/main" id="{0E4C687F-F19D-B941-AFBB-B8567F3F2AEF}"/>
                </a:ext>
              </a:extLst>
            </p:cNvPr>
            <p:cNvSpPr/>
            <p:nvPr/>
          </p:nvSpPr>
          <p:spPr>
            <a:xfrm>
              <a:off x="1247315" y="5774159"/>
              <a:ext cx="1390481" cy="1083841"/>
            </a:xfrm>
            <a:prstGeom prst="ellipse">
              <a:avLst/>
            </a:prstGeom>
            <a:solidFill>
              <a:srgbClr val="943837"/>
            </a:solidFill>
            <a:ln>
              <a:solidFill>
                <a:srgbClr val="943837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45" name="Text Box 1">
              <a:extLst>
                <a:ext uri="{FF2B5EF4-FFF2-40B4-BE49-F238E27FC236}">
                  <a16:creationId xmlns:a16="http://schemas.microsoft.com/office/drawing/2014/main" id="{7B5E6FCE-25CC-7C4C-9C46-C261D68CBCA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52569" y="6019995"/>
              <a:ext cx="1579972" cy="6378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/>
            <a:lstStyle>
              <a:lvl1pPr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1pPr>
              <a:lvl2pPr marL="742950" indent="-285750"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2pPr>
              <a:lvl3pPr marL="1143000" indent="-228600"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3pPr>
              <a:lvl4pPr marL="1600200" indent="-228600"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4pPr>
              <a:lvl5pPr marL="2057400" indent="-228600"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9pPr>
            </a:lstStyle>
            <a:p>
              <a:pPr algn="ctr"/>
              <a:r>
                <a:rPr lang="it-IT" sz="1800" b="1" dirty="0">
                  <a:solidFill>
                    <a:schemeClr val="bg1"/>
                  </a:solidFill>
                  <a:latin typeface="Texta Alt" panose="02000000000000000000" pitchFamily="2" charset="77"/>
                  <a:cs typeface="Texta Alt Heavy"/>
                </a:rPr>
                <a:t>55</a:t>
              </a:r>
              <a:endParaRPr lang="it-IT" sz="1800" b="1" baseline="30000" dirty="0">
                <a:solidFill>
                  <a:schemeClr val="bg1"/>
                </a:solidFill>
                <a:latin typeface="Texta Alt" panose="02000000000000000000" pitchFamily="2" charset="77"/>
                <a:cs typeface="Texta Alt Heavy"/>
              </a:endParaRPr>
            </a:p>
            <a:p>
              <a:r>
                <a:rPr lang="it-IT" sz="1400" dirty="0">
                  <a:solidFill>
                    <a:schemeClr val="bg1"/>
                  </a:solidFill>
                  <a:latin typeface="Texta Alt" panose="02000000000000000000" pitchFamily="2" charset="77"/>
                  <a:cs typeface="Texta Alt Book"/>
                </a:rPr>
                <a:t>       </a:t>
              </a:r>
              <a:r>
                <a:rPr lang="it-IT" sz="1400" dirty="0" err="1">
                  <a:solidFill>
                    <a:schemeClr val="bg1"/>
                  </a:solidFill>
                  <a:latin typeface="Texta Alt" panose="02000000000000000000" pitchFamily="2" charset="77"/>
                  <a:cs typeface="Texta Alt Book"/>
                </a:rPr>
                <a:t>countries</a:t>
              </a:r>
              <a:endParaRPr lang="it-IT" sz="1400" dirty="0">
                <a:solidFill>
                  <a:schemeClr val="bg1"/>
                </a:solidFill>
                <a:latin typeface="Texta Alt" panose="02000000000000000000" pitchFamily="2" charset="77"/>
                <a:cs typeface="Texta Alt Book"/>
              </a:endParaRPr>
            </a:p>
            <a:p>
              <a:pPr eaLnBrk="1" hangingPunct="1"/>
              <a:endParaRPr lang="it-IT" sz="1400" b="1" dirty="0">
                <a:solidFill>
                  <a:schemeClr val="bg1"/>
                </a:solidFill>
                <a:latin typeface="Helvetica Neue"/>
                <a:cs typeface="Helvetica Neue"/>
              </a:endParaRPr>
            </a:p>
          </p:txBody>
        </p:sp>
      </p:grpSp>
      <p:pic>
        <p:nvPicPr>
          <p:cNvPr id="5" name="Immagine 4" descr="Immagine che contiene edificio, interni, donna, inpiedi&#10;&#10;Descrizione generata automaticamente">
            <a:extLst>
              <a:ext uri="{FF2B5EF4-FFF2-40B4-BE49-F238E27FC236}">
                <a16:creationId xmlns:a16="http://schemas.microsoft.com/office/drawing/2014/main" id="{E2699A60-36DE-B84D-B900-3A8A76F0233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018160" y="4279087"/>
            <a:ext cx="2956266" cy="1837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0997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B64CD68E-38C6-D445-BC8C-84DBB538790F}"/>
              </a:ext>
            </a:extLst>
          </p:cNvPr>
          <p:cNvSpPr txBox="1"/>
          <p:nvPr/>
        </p:nvSpPr>
        <p:spPr>
          <a:xfrm>
            <a:off x="150471" y="968193"/>
            <a:ext cx="28834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2400" b="1" i="1" dirty="0">
                <a:solidFill>
                  <a:srgbClr val="943837"/>
                </a:solidFill>
                <a:latin typeface="Avenir Book"/>
                <a:cs typeface="Avenir Book"/>
              </a:rPr>
              <a:t>TRAINING</a:t>
            </a:r>
          </a:p>
        </p:txBody>
      </p:sp>
      <p:pic>
        <p:nvPicPr>
          <p:cNvPr id="5" name="Immagine 4" descr="Immagine che contiene disegnando, segnale&#10;&#10;Descrizione generata automaticamente">
            <a:extLst>
              <a:ext uri="{FF2B5EF4-FFF2-40B4-BE49-F238E27FC236}">
                <a16:creationId xmlns:a16="http://schemas.microsoft.com/office/drawing/2014/main" id="{58ED23F4-3E29-CD46-A452-D39A56B255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3696" y="5182615"/>
            <a:ext cx="2467471" cy="779721"/>
          </a:xfrm>
          <a:prstGeom prst="rect">
            <a:avLst/>
          </a:prstGeom>
        </p:spPr>
      </p:pic>
      <p:sp>
        <p:nvSpPr>
          <p:cNvPr id="13" name="Rettangolo 12">
            <a:extLst>
              <a:ext uri="{FF2B5EF4-FFF2-40B4-BE49-F238E27FC236}">
                <a16:creationId xmlns:a16="http://schemas.microsoft.com/office/drawing/2014/main" id="{E5F54798-8C0B-3F47-BD2B-E7C1E44680A7}"/>
              </a:ext>
            </a:extLst>
          </p:cNvPr>
          <p:cNvSpPr/>
          <p:nvPr/>
        </p:nvSpPr>
        <p:spPr>
          <a:xfrm>
            <a:off x="9492730" y="192778"/>
            <a:ext cx="1016244" cy="40835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it-IT"/>
          </a:p>
        </p:txBody>
      </p:sp>
      <p:sp>
        <p:nvSpPr>
          <p:cNvPr id="24" name="Rettangolo 23">
            <a:extLst>
              <a:ext uri="{FF2B5EF4-FFF2-40B4-BE49-F238E27FC236}">
                <a16:creationId xmlns:a16="http://schemas.microsoft.com/office/drawing/2014/main" id="{590DC41F-6FEC-EA41-8BFE-82356B0DEE4D}"/>
              </a:ext>
            </a:extLst>
          </p:cNvPr>
          <p:cNvSpPr/>
          <p:nvPr/>
        </p:nvSpPr>
        <p:spPr>
          <a:xfrm>
            <a:off x="10668000" y="168269"/>
            <a:ext cx="1359877" cy="40835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it-IT"/>
          </a:p>
        </p:txBody>
      </p:sp>
      <p:pic>
        <p:nvPicPr>
          <p:cNvPr id="25" name="Immagine 24">
            <a:extLst>
              <a:ext uri="{FF2B5EF4-FFF2-40B4-BE49-F238E27FC236}">
                <a16:creationId xmlns:a16="http://schemas.microsoft.com/office/drawing/2014/main" id="{9CBCCA60-4914-4E4E-993E-52598E76BE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00738" y="168269"/>
            <a:ext cx="1094399" cy="335278"/>
          </a:xfrm>
          <a:prstGeom prst="rect">
            <a:avLst/>
          </a:prstGeom>
        </p:spPr>
      </p:pic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05ABD783-B3D5-9E4E-BED6-DB77262F4449}"/>
              </a:ext>
            </a:extLst>
          </p:cNvPr>
          <p:cNvSpPr txBox="1"/>
          <p:nvPr/>
        </p:nvSpPr>
        <p:spPr>
          <a:xfrm>
            <a:off x="1914784" y="3600436"/>
            <a:ext cx="33364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>
                <a:latin typeface="Texta Alt"/>
                <a:cs typeface="Texta Alt"/>
              </a:rPr>
              <a:t>Workshops </a:t>
            </a:r>
          </a:p>
          <a:p>
            <a:pPr algn="ctr"/>
            <a:r>
              <a:rPr lang="it-IT" b="1" dirty="0" err="1">
                <a:latin typeface="Texta Alt"/>
                <a:cs typeface="Texta Alt"/>
              </a:rPr>
              <a:t>Seminars</a:t>
            </a:r>
            <a:r>
              <a:rPr lang="it-IT" b="1" dirty="0">
                <a:latin typeface="Texta Alt"/>
                <a:cs typeface="Texta Alt"/>
              </a:rPr>
              <a:t> </a:t>
            </a:r>
          </a:p>
        </p:txBody>
      </p: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71F935A4-B9A3-7C43-BB49-E51ADF961DED}"/>
              </a:ext>
            </a:extLst>
          </p:cNvPr>
          <p:cNvSpPr txBox="1"/>
          <p:nvPr/>
        </p:nvSpPr>
        <p:spPr>
          <a:xfrm>
            <a:off x="2345743" y="991819"/>
            <a:ext cx="75800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err="1">
                <a:latin typeface="Texta Alt" panose="02000000000000000000" pitchFamily="2" charset="77"/>
              </a:rPr>
              <a:t>Promoting</a:t>
            </a:r>
            <a:r>
              <a:rPr lang="it-IT" dirty="0">
                <a:latin typeface="Texta Alt" panose="02000000000000000000" pitchFamily="2" charset="77"/>
              </a:rPr>
              <a:t> the culture of </a:t>
            </a:r>
            <a:r>
              <a:rPr lang="it-IT" i="1" dirty="0" err="1">
                <a:latin typeface="Texta Alt" panose="02000000000000000000" pitchFamily="2" charset="77"/>
              </a:rPr>
              <a:t>quality</a:t>
            </a:r>
            <a:r>
              <a:rPr lang="it-IT" dirty="0">
                <a:latin typeface="Texta Alt" panose="02000000000000000000" pitchFamily="2" charset="77"/>
              </a:rPr>
              <a:t> and </a:t>
            </a:r>
            <a:r>
              <a:rPr lang="it-IT" i="1" dirty="0" err="1">
                <a:latin typeface="Texta Alt" panose="02000000000000000000" pitchFamily="2" charset="77"/>
              </a:rPr>
              <a:t>safety</a:t>
            </a:r>
            <a:r>
              <a:rPr lang="it-IT" dirty="0">
                <a:latin typeface="Texta Alt" panose="02000000000000000000" pitchFamily="2" charset="77"/>
              </a:rPr>
              <a:t> in the </a:t>
            </a:r>
            <a:r>
              <a:rPr lang="it-IT" dirty="0" err="1">
                <a:latin typeface="Texta Alt" panose="02000000000000000000" pitchFamily="2" charset="77"/>
              </a:rPr>
              <a:t>sector</a:t>
            </a:r>
            <a:endParaRPr lang="it-IT" i="1" dirty="0">
              <a:latin typeface="Texta Alt" panose="02000000000000000000" pitchFamily="2" charset="77"/>
            </a:endParaRPr>
          </a:p>
        </p:txBody>
      </p:sp>
      <p:grpSp>
        <p:nvGrpSpPr>
          <p:cNvPr id="28" name="Gruppo 27">
            <a:extLst>
              <a:ext uri="{FF2B5EF4-FFF2-40B4-BE49-F238E27FC236}">
                <a16:creationId xmlns:a16="http://schemas.microsoft.com/office/drawing/2014/main" id="{9036BEA1-46E8-A744-8DA1-A99BD200BFBA}"/>
              </a:ext>
            </a:extLst>
          </p:cNvPr>
          <p:cNvGrpSpPr/>
          <p:nvPr/>
        </p:nvGrpSpPr>
        <p:grpSpPr>
          <a:xfrm>
            <a:off x="5213677" y="1721483"/>
            <a:ext cx="1335450" cy="1082736"/>
            <a:chOff x="1152569" y="5774159"/>
            <a:chExt cx="1579972" cy="1083841"/>
          </a:xfrm>
        </p:grpSpPr>
        <p:sp>
          <p:nvSpPr>
            <p:cNvPr id="29" name="Ovale 28">
              <a:extLst>
                <a:ext uri="{FF2B5EF4-FFF2-40B4-BE49-F238E27FC236}">
                  <a16:creationId xmlns:a16="http://schemas.microsoft.com/office/drawing/2014/main" id="{B7CA0D14-AC28-414C-9488-35E85CB5A247}"/>
                </a:ext>
              </a:extLst>
            </p:cNvPr>
            <p:cNvSpPr/>
            <p:nvPr/>
          </p:nvSpPr>
          <p:spPr>
            <a:xfrm>
              <a:off x="1247315" y="5774159"/>
              <a:ext cx="1390481" cy="1083841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  <a:ln>
              <a:solidFill>
                <a:srgbClr val="943837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0" name="Text Box 1">
              <a:extLst>
                <a:ext uri="{FF2B5EF4-FFF2-40B4-BE49-F238E27FC236}">
                  <a16:creationId xmlns:a16="http://schemas.microsoft.com/office/drawing/2014/main" id="{D6D77FA4-5F4D-C64E-8FB1-B79A742C810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52569" y="5881601"/>
              <a:ext cx="1579972" cy="6378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/>
            <a:lstStyle>
              <a:lvl1pPr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1pPr>
              <a:lvl2pPr marL="742950" indent="-285750"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2pPr>
              <a:lvl3pPr marL="1143000" indent="-228600"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3pPr>
              <a:lvl4pPr marL="1600200" indent="-228600"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4pPr>
              <a:lvl5pPr marL="2057400" indent="-228600"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9pPr>
            </a:lstStyle>
            <a:p>
              <a:pPr algn="ctr"/>
              <a:r>
                <a:rPr lang="it-IT" b="1" dirty="0">
                  <a:solidFill>
                    <a:schemeClr val="bg1"/>
                  </a:solidFill>
                  <a:latin typeface="Texta Alt" panose="02000000000000000000" pitchFamily="2" charset="77"/>
                  <a:cs typeface="Texta Alt Heavy"/>
                </a:rPr>
                <a:t>40</a:t>
              </a:r>
            </a:p>
            <a:p>
              <a:pPr algn="ctr"/>
              <a:r>
                <a:rPr lang="it-IT" sz="1800" b="1" baseline="30000" dirty="0" err="1">
                  <a:solidFill>
                    <a:schemeClr val="bg1"/>
                  </a:solidFill>
                  <a:latin typeface="Texta Alt" panose="02000000000000000000" pitchFamily="2" charset="77"/>
                  <a:cs typeface="Texta Alt Heavy"/>
                </a:rPr>
                <a:t>courses</a:t>
              </a:r>
              <a:r>
                <a:rPr lang="it-IT" sz="1800" b="1" baseline="30000" dirty="0">
                  <a:solidFill>
                    <a:schemeClr val="bg1"/>
                  </a:solidFill>
                  <a:latin typeface="Texta Alt" panose="02000000000000000000" pitchFamily="2" charset="77"/>
                  <a:cs typeface="Texta Alt Heavy"/>
                </a:rPr>
                <a:t> /</a:t>
              </a:r>
              <a:r>
                <a:rPr lang="it-IT" sz="1800" b="1" baseline="30000" dirty="0" err="1">
                  <a:solidFill>
                    <a:schemeClr val="bg1"/>
                  </a:solidFill>
                  <a:latin typeface="Texta Alt" panose="02000000000000000000" pitchFamily="2" charset="77"/>
                  <a:cs typeface="Texta Alt Heavy"/>
                </a:rPr>
                <a:t>year</a:t>
              </a:r>
              <a:endParaRPr lang="it-IT" sz="1800" b="1" baseline="30000" dirty="0">
                <a:solidFill>
                  <a:schemeClr val="bg1"/>
                </a:solidFill>
                <a:latin typeface="Texta Alt" panose="02000000000000000000" pitchFamily="2" charset="77"/>
                <a:cs typeface="Texta Alt Heavy"/>
              </a:endParaRPr>
            </a:p>
            <a:p>
              <a:pPr algn="ctr"/>
              <a:r>
                <a:rPr lang="it-IT" sz="1600" b="1" baseline="30000" dirty="0">
                  <a:solidFill>
                    <a:schemeClr val="bg1"/>
                  </a:solidFill>
                  <a:latin typeface="Texta Alt" panose="02000000000000000000" pitchFamily="2" charset="77"/>
                  <a:cs typeface="Texta Alt Heavy"/>
                </a:rPr>
                <a:t> </a:t>
              </a:r>
              <a:endParaRPr lang="it-IT" sz="1600" dirty="0">
                <a:solidFill>
                  <a:schemeClr val="bg1"/>
                </a:solidFill>
                <a:latin typeface="Texta Alt" panose="02000000000000000000" pitchFamily="2" charset="77"/>
                <a:cs typeface="Texta Alt Book"/>
              </a:endParaRPr>
            </a:p>
            <a:p>
              <a:pPr eaLnBrk="1" hangingPunct="1"/>
              <a:endParaRPr lang="it-IT" sz="1400" b="1" dirty="0">
                <a:solidFill>
                  <a:schemeClr val="bg1"/>
                </a:solidFill>
                <a:latin typeface="Helvetica Neue"/>
                <a:cs typeface="Helvetica Neue"/>
              </a:endParaRPr>
            </a:p>
          </p:txBody>
        </p:sp>
      </p:grpSp>
      <p:sp>
        <p:nvSpPr>
          <p:cNvPr id="33" name="CasellaDiTesto 32">
            <a:extLst>
              <a:ext uri="{FF2B5EF4-FFF2-40B4-BE49-F238E27FC236}">
                <a16:creationId xmlns:a16="http://schemas.microsoft.com/office/drawing/2014/main" id="{D2EEA3AA-7690-FC43-B1EE-94F3D2C745C6}"/>
              </a:ext>
            </a:extLst>
          </p:cNvPr>
          <p:cNvSpPr txBox="1"/>
          <p:nvPr/>
        </p:nvSpPr>
        <p:spPr>
          <a:xfrm>
            <a:off x="6262535" y="3619833"/>
            <a:ext cx="33364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>
                <a:latin typeface="Texta Alt"/>
                <a:cs typeface="Texta Alt"/>
              </a:rPr>
              <a:t>Courses </a:t>
            </a:r>
          </a:p>
          <a:p>
            <a:pPr algn="ctr"/>
            <a:r>
              <a:rPr lang="it-IT" b="1" dirty="0">
                <a:latin typeface="Texta Alt"/>
                <a:cs typeface="Texta Alt"/>
              </a:rPr>
              <a:t>on-demand</a:t>
            </a:r>
          </a:p>
        </p:txBody>
      </p:sp>
      <p:grpSp>
        <p:nvGrpSpPr>
          <p:cNvPr id="34" name="Gruppo 33">
            <a:extLst>
              <a:ext uri="{FF2B5EF4-FFF2-40B4-BE49-F238E27FC236}">
                <a16:creationId xmlns:a16="http://schemas.microsoft.com/office/drawing/2014/main" id="{B79EFB9B-F9F5-8F40-A527-8976DC0361C3}"/>
              </a:ext>
            </a:extLst>
          </p:cNvPr>
          <p:cNvGrpSpPr/>
          <p:nvPr/>
        </p:nvGrpSpPr>
        <p:grpSpPr>
          <a:xfrm>
            <a:off x="5213677" y="3212758"/>
            <a:ext cx="1335450" cy="1082736"/>
            <a:chOff x="1152569" y="5774159"/>
            <a:chExt cx="1579972" cy="1083841"/>
          </a:xfrm>
        </p:grpSpPr>
        <p:sp>
          <p:nvSpPr>
            <p:cNvPr id="35" name="Ovale 34">
              <a:extLst>
                <a:ext uri="{FF2B5EF4-FFF2-40B4-BE49-F238E27FC236}">
                  <a16:creationId xmlns:a16="http://schemas.microsoft.com/office/drawing/2014/main" id="{EC0FD9F2-1E6F-BB4F-ADAB-0578BB8E9AF8}"/>
                </a:ext>
              </a:extLst>
            </p:cNvPr>
            <p:cNvSpPr/>
            <p:nvPr/>
          </p:nvSpPr>
          <p:spPr>
            <a:xfrm>
              <a:off x="1247315" y="5774159"/>
              <a:ext cx="1390481" cy="1083841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  <a:ln>
              <a:solidFill>
                <a:srgbClr val="943837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6" name="Text Box 1">
              <a:extLst>
                <a:ext uri="{FF2B5EF4-FFF2-40B4-BE49-F238E27FC236}">
                  <a16:creationId xmlns:a16="http://schemas.microsoft.com/office/drawing/2014/main" id="{87EAC522-2A50-E148-B53E-B61A597DC19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52569" y="5881601"/>
              <a:ext cx="1579972" cy="6378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/>
            <a:lstStyle>
              <a:lvl1pPr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1pPr>
              <a:lvl2pPr marL="742950" indent="-285750"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2pPr>
              <a:lvl3pPr marL="1143000" indent="-228600"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3pPr>
              <a:lvl4pPr marL="1600200" indent="-228600"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4pPr>
              <a:lvl5pPr marL="2057400" indent="-228600"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9pPr>
            </a:lstStyle>
            <a:p>
              <a:pPr algn="ctr"/>
              <a:r>
                <a:rPr lang="it-IT" b="1" dirty="0">
                  <a:solidFill>
                    <a:schemeClr val="bg1"/>
                  </a:solidFill>
                  <a:latin typeface="Texta Alt" panose="02000000000000000000" pitchFamily="2" charset="77"/>
                  <a:cs typeface="Texta Alt Heavy"/>
                </a:rPr>
                <a:t>250</a:t>
              </a:r>
            </a:p>
            <a:p>
              <a:pPr algn="ctr"/>
              <a:endParaRPr lang="it-IT" sz="1000" b="1" baseline="30000" dirty="0">
                <a:solidFill>
                  <a:schemeClr val="bg1"/>
                </a:solidFill>
                <a:latin typeface="Texta Alt" panose="02000000000000000000" pitchFamily="2" charset="77"/>
                <a:cs typeface="Texta Alt Heavy"/>
              </a:endParaRPr>
            </a:p>
            <a:p>
              <a:pPr algn="ctr"/>
              <a:r>
                <a:rPr lang="it-IT" sz="1800" b="1" baseline="30000" dirty="0">
                  <a:solidFill>
                    <a:schemeClr val="bg1"/>
                  </a:solidFill>
                  <a:latin typeface="Texta Alt" panose="02000000000000000000" pitchFamily="2" charset="77"/>
                  <a:cs typeface="Texta Alt Heavy"/>
                </a:rPr>
                <a:t>training </a:t>
              </a:r>
            </a:p>
            <a:p>
              <a:pPr algn="ctr"/>
              <a:r>
                <a:rPr lang="it-IT" sz="1800" b="1" baseline="30000" dirty="0">
                  <a:solidFill>
                    <a:schemeClr val="bg1"/>
                  </a:solidFill>
                  <a:latin typeface="Texta Alt" panose="02000000000000000000" pitchFamily="2" charset="77"/>
                  <a:cs typeface="Texta Alt Heavy"/>
                </a:rPr>
                <a:t>hours / </a:t>
              </a:r>
              <a:r>
                <a:rPr lang="it-IT" sz="1800" b="1" baseline="30000" dirty="0" err="1">
                  <a:solidFill>
                    <a:schemeClr val="bg1"/>
                  </a:solidFill>
                  <a:latin typeface="Texta Alt" panose="02000000000000000000" pitchFamily="2" charset="77"/>
                  <a:cs typeface="Texta Alt Heavy"/>
                </a:rPr>
                <a:t>year</a:t>
              </a:r>
              <a:endParaRPr lang="it-IT" sz="1800" b="1" baseline="30000" dirty="0">
                <a:solidFill>
                  <a:schemeClr val="bg1"/>
                </a:solidFill>
                <a:latin typeface="Texta Alt" panose="02000000000000000000" pitchFamily="2" charset="77"/>
                <a:cs typeface="Texta Alt Heavy"/>
              </a:endParaRPr>
            </a:p>
            <a:p>
              <a:r>
                <a:rPr lang="it-IT" sz="1400" dirty="0">
                  <a:solidFill>
                    <a:schemeClr val="bg1"/>
                  </a:solidFill>
                  <a:latin typeface="Texta Alt" panose="02000000000000000000" pitchFamily="2" charset="77"/>
                  <a:cs typeface="Texta Alt Book"/>
                </a:rPr>
                <a:t>       </a:t>
              </a:r>
              <a:endParaRPr lang="it-IT" sz="1400" b="1" dirty="0">
                <a:solidFill>
                  <a:schemeClr val="bg1"/>
                </a:solidFill>
                <a:latin typeface="Helvetica Neue"/>
                <a:cs typeface="Helvetica Neue"/>
              </a:endParaRPr>
            </a:p>
          </p:txBody>
        </p:sp>
      </p:grpSp>
      <p:pic>
        <p:nvPicPr>
          <p:cNvPr id="7" name="Immagine 6" descr="Immagine che contiene persona, interni, persone, gruppo&#10;&#10;Descrizione generata automaticamente">
            <a:extLst>
              <a:ext uri="{FF2B5EF4-FFF2-40B4-BE49-F238E27FC236}">
                <a16:creationId xmlns:a16="http://schemas.microsoft.com/office/drawing/2014/main" id="{0F5EDCCC-C24A-1F40-8FAD-16134E7625A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16736"/>
          <a:stretch/>
        </p:blipFill>
        <p:spPr>
          <a:xfrm>
            <a:off x="323520" y="1747526"/>
            <a:ext cx="2269446" cy="2519974"/>
          </a:xfrm>
          <a:prstGeom prst="rect">
            <a:avLst/>
          </a:prstGeom>
        </p:spPr>
      </p:pic>
      <p:pic>
        <p:nvPicPr>
          <p:cNvPr id="9" name="Immagine 8" descr="Immagine che contiene interni, pavimento, soffitto, persona&#10;&#10;Descrizione generata automaticamente">
            <a:extLst>
              <a:ext uri="{FF2B5EF4-FFF2-40B4-BE49-F238E27FC236}">
                <a16:creationId xmlns:a16="http://schemas.microsoft.com/office/drawing/2014/main" id="{37A61F9A-5B85-AD45-870D-7249DC7DD34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80760" y="1795844"/>
            <a:ext cx="2479522" cy="1859305"/>
          </a:xfrm>
          <a:prstGeom prst="rect">
            <a:avLst/>
          </a:prstGeom>
        </p:spPr>
      </p:pic>
      <p:pic>
        <p:nvPicPr>
          <p:cNvPr id="11" name="Immagine 10" descr="Immagine che contiene persona, uomo, facciata, guardando&#10;&#10;Descrizione generata automaticamente">
            <a:extLst>
              <a:ext uri="{FF2B5EF4-FFF2-40B4-BE49-F238E27FC236}">
                <a16:creationId xmlns:a16="http://schemas.microsoft.com/office/drawing/2014/main" id="{FE3A6E97-7B95-E248-AC64-7DAC2AD1FA4A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583" b="10450"/>
          <a:stretch/>
        </p:blipFill>
        <p:spPr>
          <a:xfrm>
            <a:off x="323520" y="4386805"/>
            <a:ext cx="2297943" cy="1600698"/>
          </a:xfrm>
          <a:prstGeom prst="rect">
            <a:avLst/>
          </a:prstGeom>
        </p:spPr>
      </p:pic>
      <p:pic>
        <p:nvPicPr>
          <p:cNvPr id="38" name="Immagine 37" descr="Immagine che contiene persona, uomo, interni, finestra&#10;&#10;Descrizione generata automaticamente">
            <a:extLst>
              <a:ext uri="{FF2B5EF4-FFF2-40B4-BE49-F238E27FC236}">
                <a16:creationId xmlns:a16="http://schemas.microsoft.com/office/drawing/2014/main" id="{0C25A776-619A-E348-A751-6B8790353E8C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6699"/>
          <a:stretch/>
        </p:blipFill>
        <p:spPr>
          <a:xfrm>
            <a:off x="8992811" y="3754126"/>
            <a:ext cx="2467471" cy="1983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6938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ttangolo 12">
            <a:extLst>
              <a:ext uri="{FF2B5EF4-FFF2-40B4-BE49-F238E27FC236}">
                <a16:creationId xmlns:a16="http://schemas.microsoft.com/office/drawing/2014/main" id="{E5F54798-8C0B-3F47-BD2B-E7C1E44680A7}"/>
              </a:ext>
            </a:extLst>
          </p:cNvPr>
          <p:cNvSpPr/>
          <p:nvPr/>
        </p:nvSpPr>
        <p:spPr>
          <a:xfrm>
            <a:off x="9492730" y="192778"/>
            <a:ext cx="1016244" cy="40835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it-IT"/>
          </a:p>
        </p:txBody>
      </p:sp>
      <p:sp>
        <p:nvSpPr>
          <p:cNvPr id="24" name="Rettangolo 23">
            <a:extLst>
              <a:ext uri="{FF2B5EF4-FFF2-40B4-BE49-F238E27FC236}">
                <a16:creationId xmlns:a16="http://schemas.microsoft.com/office/drawing/2014/main" id="{590DC41F-6FEC-EA41-8BFE-82356B0DEE4D}"/>
              </a:ext>
            </a:extLst>
          </p:cNvPr>
          <p:cNvSpPr/>
          <p:nvPr/>
        </p:nvSpPr>
        <p:spPr>
          <a:xfrm>
            <a:off x="10668000" y="168269"/>
            <a:ext cx="1359877" cy="40835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it-IT"/>
          </a:p>
        </p:txBody>
      </p:sp>
      <p:pic>
        <p:nvPicPr>
          <p:cNvPr id="25" name="Immagine 24">
            <a:extLst>
              <a:ext uri="{FF2B5EF4-FFF2-40B4-BE49-F238E27FC236}">
                <a16:creationId xmlns:a16="http://schemas.microsoft.com/office/drawing/2014/main" id="{9CBCCA60-4914-4E4E-993E-52598E76BE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00738" y="168269"/>
            <a:ext cx="1094399" cy="335278"/>
          </a:xfrm>
          <a:prstGeom prst="rect">
            <a:avLst/>
          </a:prstGeom>
        </p:spPr>
      </p:pic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71F935A4-B9A3-7C43-BB49-E51ADF961DED}"/>
              </a:ext>
            </a:extLst>
          </p:cNvPr>
          <p:cNvSpPr txBox="1"/>
          <p:nvPr/>
        </p:nvSpPr>
        <p:spPr>
          <a:xfrm>
            <a:off x="2901217" y="1025998"/>
            <a:ext cx="899392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 err="1">
                <a:solidFill>
                  <a:srgbClr val="943837"/>
                </a:solidFill>
                <a:latin typeface="Texta Alt" panose="02000000000000000000" pitchFamily="2" charset="77"/>
              </a:rPr>
              <a:t>Surfaces</a:t>
            </a:r>
            <a:r>
              <a:rPr lang="it-IT" sz="2000" b="1" dirty="0">
                <a:solidFill>
                  <a:srgbClr val="943837"/>
                </a:solidFill>
                <a:latin typeface="Texta Alt" panose="02000000000000000000" pitchFamily="2" charset="77"/>
              </a:rPr>
              <a:t> of the future. </a:t>
            </a:r>
          </a:p>
          <a:p>
            <a:r>
              <a:rPr lang="it-IT" b="1" dirty="0">
                <a:latin typeface="Texta Alt" panose="02000000000000000000" pitchFamily="2" charset="77"/>
              </a:rPr>
              <a:t>“</a:t>
            </a:r>
            <a:r>
              <a:rPr lang="it-IT" b="1" dirty="0" err="1">
                <a:latin typeface="Texta Alt" panose="02000000000000000000" pitchFamily="2" charset="77"/>
              </a:rPr>
              <a:t>Next</a:t>
            </a:r>
            <a:r>
              <a:rPr lang="it-IT" b="1" dirty="0">
                <a:latin typeface="Texta Alt" panose="02000000000000000000" pitchFamily="2" charset="77"/>
              </a:rPr>
              <a:t> Wood – Plan </a:t>
            </a:r>
            <a:r>
              <a:rPr lang="it-IT" b="1" dirty="0" err="1">
                <a:latin typeface="Texta Alt" panose="02000000000000000000" pitchFamily="2" charset="77"/>
              </a:rPr>
              <a:t>together</a:t>
            </a:r>
            <a:r>
              <a:rPr lang="it-IT" b="1" dirty="0">
                <a:latin typeface="Texta Alt" panose="02000000000000000000" pitchFamily="2" charset="77"/>
              </a:rPr>
              <a:t> the </a:t>
            </a:r>
            <a:r>
              <a:rPr lang="it-IT" b="1" dirty="0" err="1">
                <a:latin typeface="Texta Alt" panose="02000000000000000000" pitchFamily="2" charset="77"/>
              </a:rPr>
              <a:t>surfaces</a:t>
            </a:r>
            <a:r>
              <a:rPr lang="it-IT" b="1" dirty="0">
                <a:latin typeface="Texta Alt" panose="02000000000000000000" pitchFamily="2" charset="77"/>
              </a:rPr>
              <a:t> of the future”: </a:t>
            </a:r>
            <a:r>
              <a:rPr lang="it-IT" dirty="0" err="1">
                <a:latin typeface="Texta Alt" panose="02000000000000000000" pitchFamily="2" charset="77"/>
              </a:rPr>
              <a:t>how</a:t>
            </a:r>
            <a:r>
              <a:rPr lang="it-IT" dirty="0">
                <a:latin typeface="Texta Alt" panose="02000000000000000000" pitchFamily="2" charset="77"/>
              </a:rPr>
              <a:t> the </a:t>
            </a:r>
            <a:r>
              <a:rPr lang="it-IT" dirty="0" err="1">
                <a:latin typeface="Texta Alt" panose="02000000000000000000" pitchFamily="2" charset="77"/>
              </a:rPr>
              <a:t>coatings</a:t>
            </a:r>
            <a:r>
              <a:rPr lang="it-IT" dirty="0">
                <a:latin typeface="Texta Alt" panose="02000000000000000000" pitchFamily="2" charset="77"/>
              </a:rPr>
              <a:t> and </a:t>
            </a:r>
            <a:r>
              <a:rPr lang="it-IT" dirty="0" err="1">
                <a:latin typeface="Texta Alt" panose="02000000000000000000" pitchFamily="2" charset="77"/>
              </a:rPr>
              <a:t>plant</a:t>
            </a:r>
            <a:r>
              <a:rPr lang="it-IT" dirty="0">
                <a:latin typeface="Texta Alt" panose="02000000000000000000" pitchFamily="2" charset="77"/>
              </a:rPr>
              <a:t> </a:t>
            </a:r>
            <a:r>
              <a:rPr lang="it-IT" dirty="0" err="1">
                <a:latin typeface="Texta Alt" panose="02000000000000000000" pitchFamily="2" charset="77"/>
              </a:rPr>
              <a:t>producers</a:t>
            </a:r>
            <a:r>
              <a:rPr lang="it-IT" dirty="0">
                <a:latin typeface="Texta Alt" panose="02000000000000000000" pitchFamily="2" charset="77"/>
              </a:rPr>
              <a:t> face the </a:t>
            </a:r>
            <a:r>
              <a:rPr lang="it-IT" dirty="0" err="1">
                <a:latin typeface="Texta Alt" panose="02000000000000000000" pitchFamily="2" charset="77"/>
              </a:rPr>
              <a:t>challanges</a:t>
            </a:r>
            <a:r>
              <a:rPr lang="it-IT" dirty="0">
                <a:latin typeface="Texta Alt" panose="02000000000000000000" pitchFamily="2" charset="77"/>
              </a:rPr>
              <a:t> of the new </a:t>
            </a:r>
            <a:r>
              <a:rPr lang="it-IT" dirty="0" err="1">
                <a:latin typeface="Texta Alt" panose="02000000000000000000" pitchFamily="2" charset="77"/>
              </a:rPr>
              <a:t>coatings</a:t>
            </a:r>
            <a:r>
              <a:rPr lang="it-IT" dirty="0">
                <a:latin typeface="Texta Alt" panose="02000000000000000000" pitchFamily="2" charset="77"/>
              </a:rPr>
              <a:t> </a:t>
            </a:r>
            <a:r>
              <a:rPr lang="it-IT" dirty="0" err="1">
                <a:latin typeface="Texta Alt" panose="02000000000000000000" pitchFamily="2" charset="77"/>
              </a:rPr>
              <a:t>materials</a:t>
            </a:r>
            <a:r>
              <a:rPr lang="it-IT" dirty="0">
                <a:latin typeface="Texta Alt" panose="02000000000000000000" pitchFamily="2" charset="77"/>
              </a:rPr>
              <a:t>.</a:t>
            </a:r>
            <a:endParaRPr lang="it-IT" b="1" dirty="0">
              <a:latin typeface="Texta Alt" panose="02000000000000000000" pitchFamily="2" charset="77"/>
            </a:endParaRPr>
          </a:p>
          <a:p>
            <a:r>
              <a:rPr lang="it-IT" dirty="0">
                <a:latin typeface="Texta Alt" panose="02000000000000000000" pitchFamily="2" charset="77"/>
              </a:rPr>
              <a:t>(</a:t>
            </a:r>
            <a:r>
              <a:rPr lang="it-IT" dirty="0" err="1">
                <a:latin typeface="Texta Alt" panose="02000000000000000000" pitchFamily="2" charset="77"/>
              </a:rPr>
              <a:t>Catas</a:t>
            </a:r>
            <a:r>
              <a:rPr lang="it-IT" dirty="0">
                <a:latin typeface="Texta Alt" panose="02000000000000000000" pitchFamily="2" charset="77"/>
              </a:rPr>
              <a:t>, </a:t>
            </a:r>
            <a:r>
              <a:rPr lang="it-IT" dirty="0" err="1">
                <a:latin typeface="Texta Alt" panose="02000000000000000000" pitchFamily="2" charset="77"/>
              </a:rPr>
              <a:t>Poliefun</a:t>
            </a:r>
            <a:r>
              <a:rPr lang="it-IT" dirty="0">
                <a:latin typeface="Texta Alt" panose="02000000000000000000" pitchFamily="2" charset="77"/>
              </a:rPr>
              <a:t>-Politecnico di Milano, </a:t>
            </a:r>
            <a:r>
              <a:rPr lang="it-IT" dirty="0" err="1">
                <a:latin typeface="Texta Alt" panose="02000000000000000000" pitchFamily="2" charset="77"/>
              </a:rPr>
              <a:t>Anver</a:t>
            </a:r>
            <a:r>
              <a:rPr lang="it-IT" dirty="0">
                <a:latin typeface="Texta Alt" panose="02000000000000000000" pitchFamily="2" charset="77"/>
              </a:rPr>
              <a:t> e </a:t>
            </a:r>
            <a:r>
              <a:rPr lang="it-IT" dirty="0" err="1">
                <a:latin typeface="Texta Alt" panose="02000000000000000000" pitchFamily="2" charset="77"/>
              </a:rPr>
              <a:t>Acimall</a:t>
            </a:r>
            <a:r>
              <a:rPr lang="it-IT" dirty="0">
                <a:latin typeface="Texta Alt" panose="02000000000000000000" pitchFamily="2" charset="77"/>
              </a:rPr>
              <a:t>)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B11FB708-962D-004D-850C-0ADC11492849}"/>
              </a:ext>
            </a:extLst>
          </p:cNvPr>
          <p:cNvSpPr txBox="1"/>
          <p:nvPr/>
        </p:nvSpPr>
        <p:spPr>
          <a:xfrm>
            <a:off x="17731" y="1275025"/>
            <a:ext cx="28834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i="1" dirty="0" err="1">
                <a:solidFill>
                  <a:srgbClr val="943837"/>
                </a:solidFill>
                <a:latin typeface="Avenir Book"/>
                <a:cs typeface="Avenir Book"/>
              </a:rPr>
              <a:t>Topics</a:t>
            </a:r>
            <a:r>
              <a:rPr lang="it-IT" sz="2400" b="1" i="1" dirty="0">
                <a:solidFill>
                  <a:srgbClr val="943837"/>
                </a:solidFill>
                <a:latin typeface="Avenir Book"/>
                <a:cs typeface="Avenir Book"/>
              </a:rPr>
              <a:t> </a:t>
            </a:r>
          </a:p>
          <a:p>
            <a:pPr algn="ctr"/>
            <a:endParaRPr lang="it-IT" sz="2400" b="1" i="1" dirty="0">
              <a:solidFill>
                <a:srgbClr val="943837"/>
              </a:solidFill>
              <a:latin typeface="Avenir Book"/>
              <a:cs typeface="Avenir Book"/>
            </a:endParaRPr>
          </a:p>
          <a:p>
            <a:pPr algn="ctr"/>
            <a:r>
              <a:rPr lang="it-IT" sz="2400" b="1" i="1" dirty="0">
                <a:solidFill>
                  <a:srgbClr val="943837"/>
                </a:solidFill>
                <a:latin typeface="Avenir Book"/>
                <a:cs typeface="Avenir Book"/>
              </a:rPr>
              <a:t>@</a:t>
            </a:r>
          </a:p>
        </p:txBody>
      </p:sp>
      <p:pic>
        <p:nvPicPr>
          <p:cNvPr id="16" name="Immagine 15">
            <a:extLst>
              <a:ext uri="{FF2B5EF4-FFF2-40B4-BE49-F238E27FC236}">
                <a16:creationId xmlns:a16="http://schemas.microsoft.com/office/drawing/2014/main" id="{E5DFC8B6-DFD3-4F42-BA7B-B6095BF816F5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01" y="2871754"/>
            <a:ext cx="1868380" cy="497031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9012C1C5-3FD5-F342-8CB0-3481FA116C8F}"/>
              </a:ext>
            </a:extLst>
          </p:cNvPr>
          <p:cNvSpPr txBox="1"/>
          <p:nvPr/>
        </p:nvSpPr>
        <p:spPr>
          <a:xfrm>
            <a:off x="2901217" y="2475354"/>
            <a:ext cx="899392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 err="1">
                <a:solidFill>
                  <a:srgbClr val="943837"/>
                </a:solidFill>
                <a:latin typeface="Texta Alt" panose="02000000000000000000" pitchFamily="2" charset="77"/>
              </a:rPr>
              <a:t>Adhesives</a:t>
            </a:r>
            <a:r>
              <a:rPr lang="it-IT" sz="2000" b="1" dirty="0">
                <a:solidFill>
                  <a:srgbClr val="943837"/>
                </a:solidFill>
                <a:latin typeface="Texta Alt" panose="02000000000000000000" pitchFamily="2" charset="77"/>
              </a:rPr>
              <a:t>: trends and </a:t>
            </a:r>
            <a:r>
              <a:rPr lang="it-IT" sz="2000" b="1" dirty="0" err="1">
                <a:solidFill>
                  <a:srgbClr val="943837"/>
                </a:solidFill>
                <a:latin typeface="Texta Alt" panose="02000000000000000000" pitchFamily="2" charset="77"/>
              </a:rPr>
              <a:t>evolution</a:t>
            </a:r>
            <a:r>
              <a:rPr lang="it-IT" sz="2000" b="1" dirty="0">
                <a:solidFill>
                  <a:srgbClr val="943837"/>
                </a:solidFill>
                <a:latin typeface="Texta Alt" panose="02000000000000000000" pitchFamily="2" charset="77"/>
              </a:rPr>
              <a:t>. </a:t>
            </a:r>
          </a:p>
          <a:p>
            <a:r>
              <a:rPr lang="it-IT" b="1" dirty="0">
                <a:latin typeface="Texta Alt" panose="02000000000000000000" pitchFamily="2" charset="77"/>
              </a:rPr>
              <a:t>“</a:t>
            </a:r>
            <a:r>
              <a:rPr lang="it-IT" b="1" dirty="0" err="1">
                <a:latin typeface="Texta Alt" panose="02000000000000000000" pitchFamily="2" charset="77"/>
              </a:rPr>
              <a:t>Adhesives</a:t>
            </a:r>
            <a:r>
              <a:rPr lang="it-IT" b="1" dirty="0">
                <a:latin typeface="Texta Alt" panose="02000000000000000000" pitchFamily="2" charset="77"/>
              </a:rPr>
              <a:t> for the </a:t>
            </a:r>
            <a:r>
              <a:rPr lang="it-IT" b="1" dirty="0" err="1">
                <a:latin typeface="Texta Alt" panose="02000000000000000000" pitchFamily="2" charset="77"/>
              </a:rPr>
              <a:t>furniture</a:t>
            </a:r>
            <a:r>
              <a:rPr lang="it-IT" b="1" dirty="0">
                <a:latin typeface="Texta Alt" panose="02000000000000000000" pitchFamily="2" charset="77"/>
              </a:rPr>
              <a:t> </a:t>
            </a:r>
            <a:r>
              <a:rPr lang="it-IT" b="1" dirty="0" err="1">
                <a:latin typeface="Texta Alt" panose="02000000000000000000" pitchFamily="2" charset="77"/>
              </a:rPr>
              <a:t>sector</a:t>
            </a:r>
            <a:r>
              <a:rPr lang="it-IT" b="1" dirty="0">
                <a:latin typeface="Texta Alt" panose="02000000000000000000" pitchFamily="2" charset="77"/>
              </a:rPr>
              <a:t>, </a:t>
            </a:r>
            <a:r>
              <a:rPr lang="it-IT" b="1" dirty="0" err="1">
                <a:latin typeface="Texta Alt" panose="02000000000000000000" pitchFamily="2" charset="77"/>
              </a:rPr>
              <a:t>products</a:t>
            </a:r>
            <a:r>
              <a:rPr lang="it-IT" b="1" dirty="0">
                <a:latin typeface="Texta Alt" panose="02000000000000000000" pitchFamily="2" charset="77"/>
              </a:rPr>
              <a:t> and </a:t>
            </a:r>
            <a:r>
              <a:rPr lang="it-IT" b="1" dirty="0" err="1">
                <a:latin typeface="Texta Alt" panose="02000000000000000000" pitchFamily="2" charset="77"/>
              </a:rPr>
              <a:t>processes</a:t>
            </a:r>
            <a:r>
              <a:rPr lang="it-IT" b="1" dirty="0">
                <a:latin typeface="Texta Alt" panose="02000000000000000000" pitchFamily="2" charset="77"/>
              </a:rPr>
              <a:t> </a:t>
            </a:r>
            <a:r>
              <a:rPr lang="it-IT" b="1" dirty="0" err="1">
                <a:latin typeface="Texta Alt" panose="02000000000000000000" pitchFamily="2" charset="77"/>
              </a:rPr>
              <a:t>evolution</a:t>
            </a:r>
            <a:r>
              <a:rPr lang="it-IT" b="1" dirty="0">
                <a:latin typeface="Texta Alt" panose="02000000000000000000" pitchFamily="2" charset="77"/>
              </a:rPr>
              <a:t>”</a:t>
            </a:r>
            <a:r>
              <a:rPr lang="it-IT" dirty="0">
                <a:latin typeface="Texta Alt" panose="02000000000000000000" pitchFamily="2" charset="77"/>
              </a:rPr>
              <a:t>: </a:t>
            </a:r>
            <a:r>
              <a:rPr lang="it-IT" dirty="0" err="1">
                <a:latin typeface="Texta Alt" panose="02000000000000000000" pitchFamily="2" charset="77"/>
              </a:rPr>
              <a:t>application</a:t>
            </a:r>
            <a:r>
              <a:rPr lang="it-IT" dirty="0">
                <a:latin typeface="Texta Alt" panose="02000000000000000000" pitchFamily="2" charset="77"/>
              </a:rPr>
              <a:t> </a:t>
            </a:r>
            <a:r>
              <a:rPr lang="it-IT" dirty="0" err="1">
                <a:latin typeface="Texta Alt" panose="02000000000000000000" pitchFamily="2" charset="77"/>
              </a:rPr>
              <a:t>processes</a:t>
            </a:r>
            <a:r>
              <a:rPr lang="it-IT" dirty="0">
                <a:latin typeface="Texta Alt" panose="02000000000000000000" pitchFamily="2" charset="77"/>
              </a:rPr>
              <a:t> and new </a:t>
            </a:r>
            <a:r>
              <a:rPr lang="it-IT" dirty="0" err="1">
                <a:latin typeface="Texta Alt" panose="02000000000000000000" pitchFamily="2" charset="77"/>
              </a:rPr>
              <a:t>products</a:t>
            </a:r>
            <a:r>
              <a:rPr lang="it-IT" dirty="0">
                <a:latin typeface="Texta Alt" panose="02000000000000000000" pitchFamily="2" charset="77"/>
              </a:rPr>
              <a:t>. </a:t>
            </a:r>
          </a:p>
          <a:p>
            <a:r>
              <a:rPr lang="it-IT" dirty="0">
                <a:latin typeface="Texta Alt" panose="02000000000000000000" pitchFamily="2" charset="77"/>
              </a:rPr>
              <a:t>(</a:t>
            </a:r>
            <a:r>
              <a:rPr lang="it-IT" dirty="0" err="1">
                <a:latin typeface="Texta Alt" panose="02000000000000000000" pitchFamily="2" charset="77"/>
              </a:rPr>
              <a:t>Catas,Federchimica</a:t>
            </a:r>
            <a:r>
              <a:rPr lang="it-IT" dirty="0">
                <a:latin typeface="Texta Alt" panose="02000000000000000000" pitchFamily="2" charset="77"/>
              </a:rPr>
              <a:t>)</a:t>
            </a: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654C2729-6F6D-7D40-A610-64E990221034}"/>
              </a:ext>
            </a:extLst>
          </p:cNvPr>
          <p:cNvSpPr txBox="1"/>
          <p:nvPr/>
        </p:nvSpPr>
        <p:spPr>
          <a:xfrm>
            <a:off x="2901217" y="4061469"/>
            <a:ext cx="89939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>
                <a:solidFill>
                  <a:srgbClr val="943837"/>
                </a:solidFill>
                <a:latin typeface="Texta Alt" panose="02000000000000000000" pitchFamily="2" charset="77"/>
              </a:rPr>
              <a:t>Indoor air </a:t>
            </a:r>
            <a:r>
              <a:rPr lang="it-IT" sz="2000" b="1" dirty="0" err="1">
                <a:solidFill>
                  <a:srgbClr val="943837"/>
                </a:solidFill>
                <a:latin typeface="Texta Alt" panose="02000000000000000000" pitchFamily="2" charset="77"/>
              </a:rPr>
              <a:t>quality</a:t>
            </a:r>
            <a:r>
              <a:rPr lang="it-IT" sz="2000" b="1" dirty="0">
                <a:solidFill>
                  <a:srgbClr val="943837"/>
                </a:solidFill>
                <a:latin typeface="Texta Alt" panose="02000000000000000000" pitchFamily="2" charset="77"/>
              </a:rPr>
              <a:t>. </a:t>
            </a:r>
          </a:p>
          <a:p>
            <a:r>
              <a:rPr lang="it-IT" b="1" dirty="0">
                <a:latin typeface="Texta Alt" panose="02000000000000000000" pitchFamily="2" charset="77"/>
              </a:rPr>
              <a:t>“ Indoor </a:t>
            </a:r>
            <a:r>
              <a:rPr lang="it-IT" b="1" dirty="0" err="1">
                <a:latin typeface="Texta Alt" panose="02000000000000000000" pitchFamily="2" charset="77"/>
              </a:rPr>
              <a:t>emissions</a:t>
            </a:r>
            <a:r>
              <a:rPr lang="it-IT" b="1" dirty="0">
                <a:latin typeface="Texta Alt" panose="02000000000000000000" pitchFamily="2" charset="77"/>
              </a:rPr>
              <a:t>: </a:t>
            </a:r>
            <a:r>
              <a:rPr lang="it-IT" b="1" dirty="0" err="1">
                <a:latin typeface="Texta Alt" panose="02000000000000000000" pitchFamily="2" charset="77"/>
              </a:rPr>
              <a:t>formaldehyde</a:t>
            </a:r>
            <a:r>
              <a:rPr lang="it-IT" b="1" dirty="0">
                <a:latin typeface="Texta Alt" panose="02000000000000000000" pitchFamily="2" charset="77"/>
              </a:rPr>
              <a:t> and VOC”:  </a:t>
            </a:r>
            <a:r>
              <a:rPr lang="it-IT" dirty="0" err="1">
                <a:latin typeface="Texta Alt" panose="02000000000000000000" pitchFamily="2" charset="77"/>
              </a:rPr>
              <a:t>materials</a:t>
            </a:r>
            <a:r>
              <a:rPr lang="it-IT" dirty="0">
                <a:latin typeface="Texta Alt" panose="02000000000000000000" pitchFamily="2" charset="77"/>
              </a:rPr>
              <a:t> </a:t>
            </a:r>
            <a:r>
              <a:rPr lang="it-IT" dirty="0" err="1">
                <a:latin typeface="Texta Alt" panose="02000000000000000000" pitchFamily="2" charset="77"/>
              </a:rPr>
              <a:t>chemical</a:t>
            </a:r>
            <a:r>
              <a:rPr lang="it-IT" dirty="0">
                <a:latin typeface="Texta Alt" panose="02000000000000000000" pitchFamily="2" charset="77"/>
              </a:rPr>
              <a:t> </a:t>
            </a:r>
            <a:r>
              <a:rPr lang="it-IT" dirty="0" err="1">
                <a:latin typeface="Texta Alt" panose="02000000000000000000" pitchFamily="2" charset="77"/>
              </a:rPr>
              <a:t>safety</a:t>
            </a:r>
            <a:r>
              <a:rPr lang="it-IT" dirty="0">
                <a:latin typeface="Texta Alt" panose="02000000000000000000" pitchFamily="2" charset="77"/>
              </a:rPr>
              <a:t> and </a:t>
            </a:r>
            <a:r>
              <a:rPr lang="it-IT" dirty="0" err="1">
                <a:latin typeface="Texta Alt" panose="02000000000000000000" pitchFamily="2" charset="77"/>
              </a:rPr>
              <a:t>product</a:t>
            </a:r>
            <a:r>
              <a:rPr lang="it-IT" dirty="0">
                <a:latin typeface="Texta Alt" panose="02000000000000000000" pitchFamily="2" charset="77"/>
              </a:rPr>
              <a:t> </a:t>
            </a:r>
            <a:r>
              <a:rPr lang="it-IT" dirty="0" err="1">
                <a:latin typeface="Texta Alt" panose="02000000000000000000" pitchFamily="2" charset="77"/>
              </a:rPr>
              <a:t>certifications</a:t>
            </a:r>
            <a:r>
              <a:rPr lang="it-IT" dirty="0">
                <a:latin typeface="Texta Alt" panose="02000000000000000000" pitchFamily="2" charset="77"/>
              </a:rPr>
              <a:t> in the </a:t>
            </a:r>
            <a:r>
              <a:rPr lang="it-IT" dirty="0" err="1">
                <a:latin typeface="Texta Alt" panose="02000000000000000000" pitchFamily="2" charset="77"/>
              </a:rPr>
              <a:t>current</a:t>
            </a:r>
            <a:r>
              <a:rPr lang="it-IT" dirty="0">
                <a:latin typeface="Texta Alt" panose="02000000000000000000" pitchFamily="2" charset="77"/>
              </a:rPr>
              <a:t> legislative and </a:t>
            </a:r>
            <a:r>
              <a:rPr lang="it-IT" dirty="0" err="1">
                <a:latin typeface="Texta Alt" panose="02000000000000000000" pitchFamily="2" charset="77"/>
              </a:rPr>
              <a:t>standardization</a:t>
            </a:r>
            <a:r>
              <a:rPr lang="it-IT" dirty="0">
                <a:latin typeface="Texta Alt" panose="02000000000000000000" pitchFamily="2" charset="77"/>
              </a:rPr>
              <a:t> </a:t>
            </a:r>
            <a:r>
              <a:rPr lang="it-IT" dirty="0" err="1">
                <a:latin typeface="Texta Alt" panose="02000000000000000000" pitchFamily="2" charset="77"/>
              </a:rPr>
              <a:t>framework</a:t>
            </a:r>
            <a:r>
              <a:rPr lang="it-IT" dirty="0">
                <a:latin typeface="Texta Alt" panose="02000000000000000000" pitchFamily="2" charset="77"/>
              </a:rPr>
              <a:t>.</a:t>
            </a:r>
          </a:p>
        </p:txBody>
      </p:sp>
      <p:pic>
        <p:nvPicPr>
          <p:cNvPr id="20" name="Immagine 19" descr="Immagine che contiene disegnando, segnale&#10;&#10;Descrizione generata automaticamente">
            <a:extLst>
              <a:ext uri="{FF2B5EF4-FFF2-40B4-BE49-F238E27FC236}">
                <a16:creationId xmlns:a16="http://schemas.microsoft.com/office/drawing/2014/main" id="{DF21A4E7-FFD7-0247-807D-3FD9860A2E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33696" y="5182615"/>
            <a:ext cx="2467471" cy="779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1382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94299" y="5254026"/>
            <a:ext cx="2834334" cy="981674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4730750" y="2336801"/>
            <a:ext cx="4133850" cy="31700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 charset="0"/>
                <a:ea typeface="Avenir Book" charset="0"/>
                <a:cs typeface="Avenir Book" charset="0"/>
              </a:rPr>
              <a:t>                                          </a:t>
            </a:r>
          </a:p>
          <a:p>
            <a:endParaRPr lang="it-IT" sz="2000" dirty="0">
              <a:solidFill>
                <a:schemeClr val="tx1">
                  <a:lumMod val="50000"/>
                  <a:lumOff val="50000"/>
                </a:schemeClr>
              </a:solidFill>
              <a:latin typeface="Avenir Book" charset="0"/>
              <a:ea typeface="Avenir Book" charset="0"/>
              <a:cs typeface="Avenir Book" charset="0"/>
            </a:endParaRPr>
          </a:p>
          <a:p>
            <a:endParaRPr lang="it-IT" sz="2000" dirty="0">
              <a:solidFill>
                <a:schemeClr val="tx1">
                  <a:lumMod val="50000"/>
                  <a:lumOff val="50000"/>
                </a:schemeClr>
              </a:solidFill>
              <a:latin typeface="Avenir Book" charset="0"/>
              <a:ea typeface="Avenir Book" charset="0"/>
              <a:cs typeface="Avenir Book" charset="0"/>
            </a:endParaRPr>
          </a:p>
          <a:p>
            <a:endParaRPr lang="it-IT" sz="2000" dirty="0">
              <a:solidFill>
                <a:schemeClr val="tx1">
                  <a:lumMod val="50000"/>
                  <a:lumOff val="50000"/>
                </a:schemeClr>
              </a:solidFill>
              <a:latin typeface="Avenir Book" charset="0"/>
              <a:ea typeface="Avenir Book" charset="0"/>
              <a:cs typeface="Avenir Book" charset="0"/>
            </a:endParaRPr>
          </a:p>
          <a:p>
            <a:endParaRPr lang="it-IT" sz="2000" dirty="0">
              <a:solidFill>
                <a:schemeClr val="tx1">
                  <a:lumMod val="50000"/>
                  <a:lumOff val="50000"/>
                </a:schemeClr>
              </a:solidFill>
              <a:latin typeface="Avenir Book" charset="0"/>
              <a:ea typeface="Avenir Book" charset="0"/>
              <a:cs typeface="Avenir Book" charset="0"/>
            </a:endParaRPr>
          </a:p>
          <a:p>
            <a:endParaRPr lang="it-IT" sz="2000" dirty="0">
              <a:solidFill>
                <a:schemeClr val="tx1">
                  <a:lumMod val="50000"/>
                  <a:lumOff val="50000"/>
                </a:schemeClr>
              </a:solidFill>
              <a:latin typeface="Avenir Book" charset="0"/>
              <a:ea typeface="Avenir Book" charset="0"/>
              <a:cs typeface="Avenir Book" charset="0"/>
            </a:endParaRPr>
          </a:p>
          <a:p>
            <a:endParaRPr lang="it-IT" sz="2000" dirty="0">
              <a:solidFill>
                <a:schemeClr val="tx1">
                  <a:lumMod val="50000"/>
                  <a:lumOff val="50000"/>
                </a:schemeClr>
              </a:solidFill>
              <a:latin typeface="Avenir Book" charset="0"/>
              <a:ea typeface="Avenir Book" charset="0"/>
              <a:cs typeface="Avenir Book" charset="0"/>
            </a:endParaRPr>
          </a:p>
          <a:p>
            <a:endParaRPr lang="it-IT" sz="2000" dirty="0">
              <a:solidFill>
                <a:schemeClr val="tx1">
                  <a:lumMod val="50000"/>
                  <a:lumOff val="50000"/>
                </a:schemeClr>
              </a:solidFill>
              <a:latin typeface="Avenir Book" charset="0"/>
              <a:ea typeface="Avenir Book" charset="0"/>
              <a:cs typeface="Avenir Book" charset="0"/>
            </a:endParaRPr>
          </a:p>
          <a:p>
            <a:endParaRPr lang="it-IT" sz="2000" dirty="0">
              <a:solidFill>
                <a:schemeClr val="tx1">
                  <a:lumMod val="50000"/>
                  <a:lumOff val="50000"/>
                </a:schemeClr>
              </a:solidFill>
              <a:latin typeface="Avenir Book" charset="0"/>
              <a:ea typeface="Avenir Book" charset="0"/>
              <a:cs typeface="Avenir Book" charset="0"/>
            </a:endParaRPr>
          </a:p>
          <a:p>
            <a:endParaRPr lang="it-IT" sz="2000" dirty="0">
              <a:solidFill>
                <a:schemeClr val="tx1">
                  <a:lumMod val="50000"/>
                  <a:lumOff val="50000"/>
                </a:schemeClr>
              </a:solidFill>
              <a:latin typeface="Avenir Book" charset="0"/>
              <a:ea typeface="Avenir Book" charset="0"/>
              <a:cs typeface="Avenir Book" charset="0"/>
            </a:endParaRP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70C0A692-35A7-0A40-A507-A49EA40078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52950" y="3509099"/>
            <a:ext cx="5524500" cy="825500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DE1D94B0-79F3-544C-BF80-3B01FC08A3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98947" y="5127061"/>
            <a:ext cx="2567609" cy="1062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595917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Struttura personalizzat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1757</TotalTime>
  <Words>200</Words>
  <Application>Microsoft Macintosh PowerPoint</Application>
  <PresentationFormat>Widescreen</PresentationFormat>
  <Paragraphs>96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8</vt:i4>
      </vt:variant>
      <vt:variant>
        <vt:lpstr>Tema</vt:lpstr>
      </vt:variant>
      <vt:variant>
        <vt:i4>2</vt:i4>
      </vt:variant>
      <vt:variant>
        <vt:lpstr>Titoli diapositive</vt:lpstr>
      </vt:variant>
      <vt:variant>
        <vt:i4>6</vt:i4>
      </vt:variant>
    </vt:vector>
  </HeadingPairs>
  <TitlesOfParts>
    <vt:vector size="16" baseType="lpstr">
      <vt:lpstr>Abadi MT Condensed Light</vt:lpstr>
      <vt:lpstr>Arial</vt:lpstr>
      <vt:lpstr>Avenir Book</vt:lpstr>
      <vt:lpstr>Calibri</vt:lpstr>
      <vt:lpstr>Helvetica</vt:lpstr>
      <vt:lpstr>Helvetica Neue</vt:lpstr>
      <vt:lpstr>Texta Alt</vt:lpstr>
      <vt:lpstr>Texta Alt Book</vt:lpstr>
      <vt:lpstr>Tema di Office</vt:lpstr>
      <vt:lpstr>Struttura personalizzata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Mara Timpano</dc:creator>
  <cp:lastModifiedBy>Serena Petaccia</cp:lastModifiedBy>
  <cp:revision>239</cp:revision>
  <cp:lastPrinted>2020-02-10T16:34:35Z</cp:lastPrinted>
  <dcterms:created xsi:type="dcterms:W3CDTF">2017-05-24T13:29:17Z</dcterms:created>
  <dcterms:modified xsi:type="dcterms:W3CDTF">2020-02-12T14:56:39Z</dcterms:modified>
</cp:coreProperties>
</file>