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3.xml" ContentType="application/vnd.openxmlformats-officedocument.theme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4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5.xml" ContentType="application/vnd.openxmlformats-officedocument.theme+xml"/>
  <Override PartName="/ppt/slideLayouts/slideLayout40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charts/chart11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charts/chart12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  <p:sldMasterId id="2147483682" r:id="rId2"/>
    <p:sldMasterId id="2147483713" r:id="rId3"/>
    <p:sldMasterId id="2147483687" r:id="rId4"/>
    <p:sldMasterId id="2147483699" r:id="rId5"/>
    <p:sldMasterId id="2147483683" r:id="rId6"/>
  </p:sldMasterIdLst>
  <p:notesMasterIdLst>
    <p:notesMasterId r:id="rId74"/>
  </p:notesMasterIdLst>
  <p:handoutMasterIdLst>
    <p:handoutMasterId r:id="rId75"/>
  </p:handoutMasterIdLst>
  <p:sldIdLst>
    <p:sldId id="273" r:id="rId7"/>
    <p:sldId id="297" r:id="rId8"/>
    <p:sldId id="304" r:id="rId9"/>
    <p:sldId id="321" r:id="rId10"/>
    <p:sldId id="312" r:id="rId11"/>
    <p:sldId id="320" r:id="rId12"/>
    <p:sldId id="322" r:id="rId13"/>
    <p:sldId id="313" r:id="rId14"/>
    <p:sldId id="364" r:id="rId15"/>
    <p:sldId id="311" r:id="rId16"/>
    <p:sldId id="334" r:id="rId17"/>
    <p:sldId id="323" r:id="rId18"/>
    <p:sldId id="335" r:id="rId19"/>
    <p:sldId id="336" r:id="rId20"/>
    <p:sldId id="354" r:id="rId21"/>
    <p:sldId id="314" r:id="rId22"/>
    <p:sldId id="355" r:id="rId23"/>
    <p:sldId id="315" r:id="rId24"/>
    <p:sldId id="356" r:id="rId25"/>
    <p:sldId id="316" r:id="rId26"/>
    <p:sldId id="357" r:id="rId27"/>
    <p:sldId id="317" r:id="rId28"/>
    <p:sldId id="333" r:id="rId29"/>
    <p:sldId id="337" r:id="rId30"/>
    <p:sldId id="341" r:id="rId31"/>
    <p:sldId id="340" r:id="rId32"/>
    <p:sldId id="338" r:id="rId33"/>
    <p:sldId id="366" r:id="rId34"/>
    <p:sldId id="367" r:id="rId35"/>
    <p:sldId id="368" r:id="rId36"/>
    <p:sldId id="342" r:id="rId37"/>
    <p:sldId id="343" r:id="rId38"/>
    <p:sldId id="339" r:id="rId39"/>
    <p:sldId id="369" r:id="rId40"/>
    <p:sldId id="345" r:id="rId41"/>
    <p:sldId id="346" r:id="rId42"/>
    <p:sldId id="358" r:id="rId43"/>
    <p:sldId id="319" r:id="rId44"/>
    <p:sldId id="359" r:id="rId45"/>
    <p:sldId id="318" r:id="rId46"/>
    <p:sldId id="371" r:id="rId47"/>
    <p:sldId id="257" r:id="rId48"/>
    <p:sldId id="271" r:id="rId49"/>
    <p:sldId id="272" r:id="rId50"/>
    <p:sldId id="370" r:id="rId51"/>
    <p:sldId id="266" r:id="rId52"/>
    <p:sldId id="267" r:id="rId53"/>
    <p:sldId id="274" r:id="rId54"/>
    <p:sldId id="265" r:id="rId55"/>
    <p:sldId id="258" r:id="rId56"/>
    <p:sldId id="259" r:id="rId57"/>
    <p:sldId id="268" r:id="rId58"/>
    <p:sldId id="263" r:id="rId59"/>
    <p:sldId id="275" r:id="rId60"/>
    <p:sldId id="261" r:id="rId61"/>
    <p:sldId id="264" r:id="rId62"/>
    <p:sldId id="262" r:id="rId63"/>
    <p:sldId id="269" r:id="rId64"/>
    <p:sldId id="270" r:id="rId65"/>
    <p:sldId id="360" r:id="rId66"/>
    <p:sldId id="349" r:id="rId67"/>
    <p:sldId id="361" r:id="rId68"/>
    <p:sldId id="353" r:id="rId69"/>
    <p:sldId id="301" r:id="rId70"/>
    <p:sldId id="362" r:id="rId71"/>
    <p:sldId id="350" r:id="rId72"/>
    <p:sldId id="363" r:id="rId73"/>
  </p:sldIdLst>
  <p:sldSz cx="12193588" cy="6858000"/>
  <p:notesSz cx="6797675" cy="9926638"/>
  <p:defaultTextStyle>
    <a:defPPr>
      <a:defRPr lang="it-IT"/>
    </a:defPPr>
    <a:lvl1pPr marL="0" algn="l" defTabSz="497754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1pPr>
    <a:lvl2pPr marL="497754" algn="l" defTabSz="497754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2pPr>
    <a:lvl3pPr marL="995507" algn="l" defTabSz="497754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3pPr>
    <a:lvl4pPr marL="1493261" algn="l" defTabSz="497754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4pPr>
    <a:lvl5pPr marL="1991015" algn="l" defTabSz="497754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5pPr>
    <a:lvl6pPr marL="2488768" algn="l" defTabSz="497754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6pPr>
    <a:lvl7pPr marL="2986522" algn="l" defTabSz="497754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7pPr>
    <a:lvl8pPr marL="3484275" algn="l" defTabSz="497754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8pPr>
    <a:lvl9pPr marL="3982029" algn="l" defTabSz="497754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508" userDrawn="1">
          <p15:clr>
            <a:srgbClr val="A4A3A4"/>
          </p15:clr>
        </p15:guide>
        <p15:guide id="2" pos="76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 userDrawn="1">
          <p15:clr>
            <a:srgbClr val="A4A3A4"/>
          </p15:clr>
        </p15:guide>
        <p15:guide id="2" pos="2141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59E14"/>
    <a:srgbClr val="E30513"/>
    <a:srgbClr val="319C31"/>
    <a:srgbClr val="329C32"/>
    <a:srgbClr val="6F6F6E"/>
    <a:srgbClr val="ED9838"/>
    <a:srgbClr val="D9222A"/>
    <a:srgbClr val="C20E19"/>
    <a:srgbClr val="359B41"/>
    <a:srgbClr val="63646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113A9D2-9D6B-4929-AA2D-F23B5EE8CBE7}" styleName="Stile con tema 2 - Colore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18603FDC-E32A-4AB5-989C-0864C3EAD2B8}" styleName="Stile con tema 2 - Colore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2D5ABB26-0587-4C30-8999-92F81FD0307C}" styleName="Nessuno stile, nessuna griglia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69012ECD-51FC-41F1-AA8D-1B2483CD663E}" styleName="Stile chiaro 2 - Colore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B301B821-A1FF-4177-AEE7-76D212191A09}" styleName="Stile medio 1 - Color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6E25E649-3F16-4E02-A733-19D2CDBF48F0}" styleName="Stile medio 3 - Colore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Stile medio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8EC20E35-A176-4012-BC5E-935CFFF8708E}" styleName="Stile medio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E8034E78-7F5D-4C2E-B375-FC64B27BC917}" styleName="Stile scuro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9D7B26C5-4107-4FEC-AEDC-1716B250A1EF}" styleName="Stile chiaro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E9639D4-E3E2-4D34-9284-5A2195B3D0D7}" styleName="Stile chiaro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616DA210-FB5B-4158-B5E0-FEB733F419BA}" styleName="Stile chiaro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2A488322-F2BA-4B5B-9748-0D474271808F}" styleName="Stile medio 3 - Colore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4C1A8A3-306A-4EB7-A6B1-4F7E0EB9C5D6}" styleName="Stile medio 3 - Colore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C083E6E3-FA7D-4D7B-A595-EF9225AFEA82}" styleName="Stile chiaro 1 - Colore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915" autoAdjust="0"/>
    <p:restoredTop sz="96405" autoAdjust="0"/>
  </p:normalViewPr>
  <p:slideViewPr>
    <p:cSldViewPr snapToGrid="0" snapToObjects="1">
      <p:cViewPr varScale="1">
        <p:scale>
          <a:sx n="126" d="100"/>
          <a:sy n="126" d="100"/>
        </p:scale>
        <p:origin x="752" y="200"/>
      </p:cViewPr>
      <p:guideLst>
        <p:guide orient="horz" pos="508"/>
        <p:guide pos="76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121" d="100"/>
          <a:sy n="121" d="100"/>
        </p:scale>
        <p:origin x="-3536" y="-120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0.xml"/><Relationship Id="rId21" Type="http://schemas.openxmlformats.org/officeDocument/2006/relationships/slide" Target="slides/slide15.xml"/><Relationship Id="rId42" Type="http://schemas.openxmlformats.org/officeDocument/2006/relationships/slide" Target="slides/slide36.xml"/><Relationship Id="rId47" Type="http://schemas.openxmlformats.org/officeDocument/2006/relationships/slide" Target="slides/slide41.xml"/><Relationship Id="rId63" Type="http://schemas.openxmlformats.org/officeDocument/2006/relationships/slide" Target="slides/slide57.xml"/><Relationship Id="rId68" Type="http://schemas.openxmlformats.org/officeDocument/2006/relationships/slide" Target="slides/slide62.xml"/><Relationship Id="rId16" Type="http://schemas.openxmlformats.org/officeDocument/2006/relationships/slide" Target="slides/slide10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40" Type="http://schemas.openxmlformats.org/officeDocument/2006/relationships/slide" Target="slides/slide34.xml"/><Relationship Id="rId45" Type="http://schemas.openxmlformats.org/officeDocument/2006/relationships/slide" Target="slides/slide39.xml"/><Relationship Id="rId53" Type="http://schemas.openxmlformats.org/officeDocument/2006/relationships/slide" Target="slides/slide47.xml"/><Relationship Id="rId58" Type="http://schemas.openxmlformats.org/officeDocument/2006/relationships/slide" Target="slides/slide52.xml"/><Relationship Id="rId66" Type="http://schemas.openxmlformats.org/officeDocument/2006/relationships/slide" Target="slides/slide60.xml"/><Relationship Id="rId74" Type="http://schemas.openxmlformats.org/officeDocument/2006/relationships/notesMaster" Target="notesMasters/notesMaster1.xml"/><Relationship Id="rId79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61" Type="http://schemas.openxmlformats.org/officeDocument/2006/relationships/slide" Target="slides/slide55.xml"/><Relationship Id="rId19" Type="http://schemas.openxmlformats.org/officeDocument/2006/relationships/slide" Target="slides/slide1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43" Type="http://schemas.openxmlformats.org/officeDocument/2006/relationships/slide" Target="slides/slide37.xml"/><Relationship Id="rId48" Type="http://schemas.openxmlformats.org/officeDocument/2006/relationships/slide" Target="slides/slide42.xml"/><Relationship Id="rId56" Type="http://schemas.openxmlformats.org/officeDocument/2006/relationships/slide" Target="slides/slide50.xml"/><Relationship Id="rId64" Type="http://schemas.openxmlformats.org/officeDocument/2006/relationships/slide" Target="slides/slide58.xml"/><Relationship Id="rId69" Type="http://schemas.openxmlformats.org/officeDocument/2006/relationships/slide" Target="slides/slide63.xml"/><Relationship Id="rId77" Type="http://schemas.openxmlformats.org/officeDocument/2006/relationships/viewProps" Target="viewProps.xml"/><Relationship Id="rId8" Type="http://schemas.openxmlformats.org/officeDocument/2006/relationships/slide" Target="slides/slide2.xml"/><Relationship Id="rId51" Type="http://schemas.openxmlformats.org/officeDocument/2006/relationships/slide" Target="slides/slide45.xml"/><Relationship Id="rId72" Type="http://schemas.openxmlformats.org/officeDocument/2006/relationships/slide" Target="slides/slide66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slide" Target="slides/slide32.xml"/><Relationship Id="rId46" Type="http://schemas.openxmlformats.org/officeDocument/2006/relationships/slide" Target="slides/slide40.xml"/><Relationship Id="rId59" Type="http://schemas.openxmlformats.org/officeDocument/2006/relationships/slide" Target="slides/slide53.xml"/><Relationship Id="rId67" Type="http://schemas.openxmlformats.org/officeDocument/2006/relationships/slide" Target="slides/slide61.xml"/><Relationship Id="rId20" Type="http://schemas.openxmlformats.org/officeDocument/2006/relationships/slide" Target="slides/slide14.xml"/><Relationship Id="rId41" Type="http://schemas.openxmlformats.org/officeDocument/2006/relationships/slide" Target="slides/slide35.xml"/><Relationship Id="rId54" Type="http://schemas.openxmlformats.org/officeDocument/2006/relationships/slide" Target="slides/slide48.xml"/><Relationship Id="rId62" Type="http://schemas.openxmlformats.org/officeDocument/2006/relationships/slide" Target="slides/slide56.xml"/><Relationship Id="rId70" Type="http://schemas.openxmlformats.org/officeDocument/2006/relationships/slide" Target="slides/slide64.xml"/><Relationship Id="rId75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49" Type="http://schemas.openxmlformats.org/officeDocument/2006/relationships/slide" Target="slides/slide43.xml"/><Relationship Id="rId57" Type="http://schemas.openxmlformats.org/officeDocument/2006/relationships/slide" Target="slides/slide51.xml"/><Relationship Id="rId10" Type="http://schemas.openxmlformats.org/officeDocument/2006/relationships/slide" Target="slides/slide4.xml"/><Relationship Id="rId31" Type="http://schemas.openxmlformats.org/officeDocument/2006/relationships/slide" Target="slides/slide25.xml"/><Relationship Id="rId44" Type="http://schemas.openxmlformats.org/officeDocument/2006/relationships/slide" Target="slides/slide38.xml"/><Relationship Id="rId52" Type="http://schemas.openxmlformats.org/officeDocument/2006/relationships/slide" Target="slides/slide46.xml"/><Relationship Id="rId60" Type="http://schemas.openxmlformats.org/officeDocument/2006/relationships/slide" Target="slides/slide54.xml"/><Relationship Id="rId65" Type="http://schemas.openxmlformats.org/officeDocument/2006/relationships/slide" Target="slides/slide59.xml"/><Relationship Id="rId73" Type="http://schemas.openxmlformats.org/officeDocument/2006/relationships/slide" Target="slides/slide67.xml"/><Relationship Id="rId78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39" Type="http://schemas.openxmlformats.org/officeDocument/2006/relationships/slide" Target="slides/slide33.xml"/><Relationship Id="rId34" Type="http://schemas.openxmlformats.org/officeDocument/2006/relationships/slide" Target="slides/slide28.xml"/><Relationship Id="rId50" Type="http://schemas.openxmlformats.org/officeDocument/2006/relationships/slide" Target="slides/slide44.xml"/><Relationship Id="rId55" Type="http://schemas.openxmlformats.org/officeDocument/2006/relationships/slide" Target="slides/slide49.xml"/><Relationship Id="rId76" Type="http://schemas.openxmlformats.org/officeDocument/2006/relationships/presProps" Target="presProps.xml"/><Relationship Id="rId7" Type="http://schemas.openxmlformats.org/officeDocument/2006/relationships/slide" Target="slides/slide1.xml"/><Relationship Id="rId71" Type="http://schemas.openxmlformats.org/officeDocument/2006/relationships/slide" Target="slides/slide65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3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Foglio_di_lavoro_di_Microsoft_Excel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oleObject" Target="file:////Srvac16\Promozione\XYLEXPO%202020\CONFERENZA%20STAMPA%2018%20FEBBRAIO%202020\Cartel1.xlsx" TargetMode="External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Foglio_di_lavoro_di_Microsoft_Excel8.xlsx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Foglio_di_lavoro_di_Microsoft_Excel9.xlsx"/><Relationship Id="rId2" Type="http://schemas.microsoft.com/office/2011/relationships/chartColorStyle" Target="colors12.xml"/><Relationship Id="rId1" Type="http://schemas.microsoft.com/office/2011/relationships/chartStyle" Target="style12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Foglio_di_lavoro_di_Microsoft_Excel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Foglio_di_lavoro_di_Microsoft_Excel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Foglio_di_lavoro_di_Microsoft_Excel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/Srvac16\Promozione\XYLEXPO%202020\CONFERENZA%20STAMPA%2018%20FEBBRAIO%202020\Cartel1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Foglio_di_lavoro_di_Microsoft_Excel4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Foglio_di_lavoro_di_Microsoft_Excel5.xlsx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Foglio_di_lavoro_di_Microsoft_Excel6.xlsx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Foglio_di_lavoro_di_Microsoft_Excel7.xlsx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Foglio4!$V$98</c:f>
              <c:strCache>
                <c:ptCount val="1"/>
                <c:pt idx="0">
                  <c:v>World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cat>
            <c:numRef>
              <c:f>Foglio4!$T$97</c:f>
              <c:numCache>
                <c:formatCode>General</c:formatCode>
                <c:ptCount val="1"/>
                <c:pt idx="0">
                  <c:v>2019</c:v>
                </c:pt>
              </c:numCache>
            </c:numRef>
          </c:cat>
          <c:val>
            <c:numRef>
              <c:f>Foglio4!$W$98</c:f>
              <c:numCache>
                <c:formatCode>General</c:formatCode>
                <c:ptCount val="1"/>
                <c:pt idx="0">
                  <c:v>86598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DB0-4A54-8125-B8709E517027}"/>
            </c:ext>
          </c:extLst>
        </c:ser>
        <c:ser>
          <c:idx val="1"/>
          <c:order val="1"/>
          <c:tx>
            <c:strRef>
              <c:f>Foglio4!$V$99</c:f>
              <c:strCache>
                <c:ptCount val="1"/>
                <c:pt idx="0">
                  <c:v>USA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numRef>
              <c:f>Foglio4!$T$97</c:f>
              <c:numCache>
                <c:formatCode>General</c:formatCode>
                <c:ptCount val="1"/>
                <c:pt idx="0">
                  <c:v>2019</c:v>
                </c:pt>
              </c:numCache>
            </c:numRef>
          </c:cat>
          <c:val>
            <c:numRef>
              <c:f>Foglio4!$W$99</c:f>
              <c:numCache>
                <c:formatCode>General</c:formatCode>
                <c:ptCount val="1"/>
                <c:pt idx="0">
                  <c:v>21439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DB0-4A54-8125-B8709E517027}"/>
            </c:ext>
          </c:extLst>
        </c:ser>
        <c:ser>
          <c:idx val="2"/>
          <c:order val="2"/>
          <c:tx>
            <c:strRef>
              <c:f>Foglio4!$V$100</c:f>
              <c:strCache>
                <c:ptCount val="1"/>
                <c:pt idx="0">
                  <c:v>China </c:v>
                </c:pt>
              </c:strCache>
            </c:strRef>
          </c:tx>
          <c:spPr>
            <a:solidFill>
              <a:srgbClr val="FFC000"/>
            </a:solidFill>
            <a:ln>
              <a:noFill/>
            </a:ln>
            <a:effectLst/>
          </c:spPr>
          <c:invertIfNegative val="0"/>
          <c:cat>
            <c:numRef>
              <c:f>Foglio4!$T$97</c:f>
              <c:numCache>
                <c:formatCode>General</c:formatCode>
                <c:ptCount val="1"/>
                <c:pt idx="0">
                  <c:v>2019</c:v>
                </c:pt>
              </c:numCache>
            </c:numRef>
          </c:cat>
          <c:val>
            <c:numRef>
              <c:f>Foglio4!$W$100</c:f>
              <c:numCache>
                <c:formatCode>General</c:formatCode>
                <c:ptCount val="1"/>
                <c:pt idx="0">
                  <c:v>14140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BDB0-4A54-8125-B8709E517027}"/>
            </c:ext>
          </c:extLst>
        </c:ser>
        <c:ser>
          <c:idx val="3"/>
          <c:order val="3"/>
          <c:tx>
            <c:strRef>
              <c:f>Foglio4!$V$101</c:f>
              <c:strCache>
                <c:ptCount val="1"/>
                <c:pt idx="0">
                  <c:v>Germany</c:v>
                </c:pt>
              </c:strCache>
            </c:strRef>
          </c:tx>
          <c:spPr>
            <a:solidFill>
              <a:srgbClr val="F59E14"/>
            </a:solidFill>
            <a:ln>
              <a:noFill/>
            </a:ln>
            <a:effectLst/>
          </c:spPr>
          <c:invertIfNegative val="0"/>
          <c:cat>
            <c:numRef>
              <c:f>Foglio4!$T$97</c:f>
              <c:numCache>
                <c:formatCode>General</c:formatCode>
                <c:ptCount val="1"/>
                <c:pt idx="0">
                  <c:v>2019</c:v>
                </c:pt>
              </c:numCache>
            </c:numRef>
          </c:cat>
          <c:val>
            <c:numRef>
              <c:f>Foglio4!$W$101</c:f>
              <c:numCache>
                <c:formatCode>General</c:formatCode>
                <c:ptCount val="1"/>
                <c:pt idx="0">
                  <c:v>3863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BDB0-4A54-8125-B8709E517027}"/>
            </c:ext>
          </c:extLst>
        </c:ser>
        <c:ser>
          <c:idx val="4"/>
          <c:order val="4"/>
          <c:tx>
            <c:strRef>
              <c:f>Foglio4!$V$102</c:f>
              <c:strCache>
                <c:ptCount val="1"/>
                <c:pt idx="0">
                  <c:v>Italy</c:v>
                </c:pt>
              </c:strCache>
            </c:strRef>
          </c:tx>
          <c:spPr>
            <a:solidFill>
              <a:schemeClr val="bg1">
                <a:lumMod val="65000"/>
              </a:schemeClr>
            </a:solidFill>
            <a:ln>
              <a:noFill/>
            </a:ln>
            <a:effectLst/>
          </c:spPr>
          <c:invertIfNegative val="0"/>
          <c:val>
            <c:numRef>
              <c:f>Foglio4!$W$102</c:f>
              <c:numCache>
                <c:formatCode>General</c:formatCode>
                <c:ptCount val="1"/>
                <c:pt idx="0">
                  <c:v>1989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BDB0-4A54-8125-B8709E51702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697496608"/>
        <c:axId val="809605184"/>
      </c:barChart>
      <c:catAx>
        <c:axId val="697496608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809605184"/>
        <c:crosses val="autoZero"/>
        <c:auto val="1"/>
        <c:lblAlgn val="ctr"/>
        <c:lblOffset val="100"/>
        <c:noMultiLvlLbl val="0"/>
      </c:catAx>
      <c:valAx>
        <c:axId val="80960518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it-IT"/>
          </a:p>
        </c:txPr>
        <c:crossAx val="69749660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it-IT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it-IT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0"/>
                  <c:y val="0.1388888888888889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6196-422D-8150-047A6D77BAC8}"/>
                </c:ext>
              </c:extLst>
            </c:dLbl>
            <c:dLbl>
              <c:idx val="1"/>
              <c:layout>
                <c:manualLayout>
                  <c:x val="-8.3333333333333332E-3"/>
                  <c:y val="0.1388888888888889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6196-422D-8150-047A6D77BAC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it-I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Foglio2!$B$6:$B$7</c:f>
              <c:strCache>
                <c:ptCount val="2"/>
                <c:pt idx="0">
                  <c:v>Export</c:v>
                </c:pt>
                <c:pt idx="1">
                  <c:v>Import</c:v>
                </c:pt>
              </c:strCache>
            </c:strRef>
          </c:cat>
          <c:val>
            <c:numRef>
              <c:f>Foglio2!$C$6:$C$7</c:f>
              <c:numCache>
                <c:formatCode>General</c:formatCode>
                <c:ptCount val="2"/>
                <c:pt idx="0">
                  <c:v>323.60000000000002</c:v>
                </c:pt>
                <c:pt idx="1">
                  <c:v>193.1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6196-422D-8150-047A6D77BAC8}"/>
            </c:ext>
          </c:extLst>
        </c:ser>
        <c:ser>
          <c:idx val="1"/>
          <c:order val="1"/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-5.0925337632079971E-17"/>
                  <c:y val="0.1342592592592592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6196-422D-8150-047A6D77BAC8}"/>
                </c:ext>
              </c:extLst>
            </c:dLbl>
            <c:dLbl>
              <c:idx val="1"/>
              <c:layout>
                <c:manualLayout>
                  <c:x val="1.6666666666666691E-2"/>
                  <c:y val="0.1388888888888889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6196-422D-8150-047A6D77BAC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it-I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Foglio2!$B$6:$B$7</c:f>
              <c:strCache>
                <c:ptCount val="2"/>
                <c:pt idx="0">
                  <c:v>Export</c:v>
                </c:pt>
                <c:pt idx="1">
                  <c:v>Import</c:v>
                </c:pt>
              </c:strCache>
            </c:strRef>
          </c:cat>
          <c:val>
            <c:numRef>
              <c:f>Foglio2!$D$6:$D$7</c:f>
              <c:numCache>
                <c:formatCode>General</c:formatCode>
                <c:ptCount val="2"/>
                <c:pt idx="0">
                  <c:v>2452.5</c:v>
                </c:pt>
                <c:pt idx="1">
                  <c:v>582.9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6196-422D-8150-047A6D77BAC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2105038224"/>
        <c:axId val="2051807984"/>
      </c:barChart>
      <c:catAx>
        <c:axId val="210503822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it-IT"/>
          </a:p>
        </c:txPr>
        <c:crossAx val="2051807984"/>
        <c:crosses val="autoZero"/>
        <c:auto val="1"/>
        <c:lblAlgn val="ctr"/>
        <c:lblOffset val="100"/>
        <c:noMultiLvlLbl val="0"/>
      </c:catAx>
      <c:valAx>
        <c:axId val="2051807984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it-IT"/>
          </a:p>
        </c:txPr>
        <c:crossAx val="210503822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600">
          <a:latin typeface="Arial" panose="020B0604020202020204" pitchFamily="34" charset="0"/>
          <a:cs typeface="Arial" panose="020B0604020202020204" pitchFamily="34" charset="0"/>
        </a:defRPr>
      </a:pPr>
      <a:endParaRPr lang="it-IT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0"/>
                  <c:y val="0.1388888888888889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02E8-4371-BF64-79F2A8BBD498}"/>
                </c:ext>
              </c:extLst>
            </c:dLbl>
            <c:dLbl>
              <c:idx val="1"/>
              <c:layout>
                <c:manualLayout>
                  <c:x val="-2.7777777777777779E-3"/>
                  <c:y val="0.14814814814814811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02E8-4371-BF64-79F2A8BBD49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it-I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Foglio2!$B$6:$B$7</c:f>
              <c:strCache>
                <c:ptCount val="2"/>
                <c:pt idx="0">
                  <c:v>Export</c:v>
                </c:pt>
                <c:pt idx="1">
                  <c:v>Import</c:v>
                </c:pt>
              </c:strCache>
            </c:strRef>
          </c:cat>
          <c:val>
            <c:numRef>
              <c:f>Foglio2!$C$34:$C$35</c:f>
              <c:numCache>
                <c:formatCode>General</c:formatCode>
                <c:ptCount val="2"/>
                <c:pt idx="0">
                  <c:v>75.8</c:v>
                </c:pt>
                <c:pt idx="1">
                  <c:v>25.5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02E8-4371-BF64-79F2A8BBD498}"/>
            </c:ext>
          </c:extLst>
        </c:ser>
        <c:ser>
          <c:idx val="1"/>
          <c:order val="1"/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-1.0185067526415994E-16"/>
                  <c:y val="0.1388888888888889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02E8-4371-BF64-79F2A8BBD498}"/>
                </c:ext>
              </c:extLst>
            </c:dLbl>
            <c:dLbl>
              <c:idx val="1"/>
              <c:layout>
                <c:manualLayout>
                  <c:x val="5.8333333333333362E-2"/>
                  <c:y val="0.1388888888888889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02E8-4371-BF64-79F2A8BBD49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it-I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Foglio2!$B$6:$B$7</c:f>
              <c:strCache>
                <c:ptCount val="2"/>
                <c:pt idx="0">
                  <c:v>Export</c:v>
                </c:pt>
                <c:pt idx="1">
                  <c:v>Import</c:v>
                </c:pt>
              </c:strCache>
            </c:strRef>
          </c:cat>
          <c:val>
            <c:numRef>
              <c:f>Foglio2!$D$34:$D$35</c:f>
              <c:numCache>
                <c:formatCode>General</c:formatCode>
                <c:ptCount val="2"/>
                <c:pt idx="0">
                  <c:v>1611.3</c:v>
                </c:pt>
                <c:pt idx="1">
                  <c:v>241.9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02E8-4371-BF64-79F2A8BBD49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2105038224"/>
        <c:axId val="2051807984"/>
      </c:barChart>
      <c:catAx>
        <c:axId val="210503822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it-IT"/>
          </a:p>
        </c:txPr>
        <c:crossAx val="2051807984"/>
        <c:crosses val="autoZero"/>
        <c:auto val="1"/>
        <c:lblAlgn val="ctr"/>
        <c:lblOffset val="100"/>
        <c:noMultiLvlLbl val="0"/>
      </c:catAx>
      <c:valAx>
        <c:axId val="2051807984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it-IT"/>
          </a:p>
        </c:txPr>
        <c:crossAx val="210503822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600">
          <a:latin typeface="Arial" panose="020B0604020202020204" pitchFamily="34" charset="0"/>
          <a:cs typeface="Arial" panose="020B0604020202020204" pitchFamily="34" charset="0"/>
        </a:defRPr>
      </a:pPr>
      <a:endParaRPr lang="it-IT"/>
    </a:p>
  </c:txPr>
  <c:externalData r:id="rId3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-5.5555555555555679E-3"/>
                  <c:y val="0.12037037037037036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F41D-49FD-803A-DA295071C293}"/>
                </c:ext>
              </c:extLst>
            </c:dLbl>
            <c:dLbl>
              <c:idx val="1"/>
              <c:layout>
                <c:manualLayout>
                  <c:x val="0"/>
                  <c:y val="0.1388888888888889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F41D-49FD-803A-DA295071C29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it-I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Foglio2!$B$6:$B$7</c:f>
              <c:strCache>
                <c:ptCount val="2"/>
                <c:pt idx="0">
                  <c:v>Export</c:v>
                </c:pt>
                <c:pt idx="1">
                  <c:v>Import</c:v>
                </c:pt>
              </c:strCache>
            </c:strRef>
          </c:cat>
          <c:val>
            <c:numRef>
              <c:f>Foglio2!$C$64:$C$65</c:f>
              <c:numCache>
                <c:formatCode>General</c:formatCode>
                <c:ptCount val="2"/>
                <c:pt idx="0">
                  <c:v>12.3</c:v>
                </c:pt>
                <c:pt idx="1">
                  <c:v>413.1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F41D-49FD-803A-DA295071C293}"/>
            </c:ext>
          </c:extLst>
        </c:ser>
        <c:ser>
          <c:idx val="1"/>
          <c:order val="1"/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6.6666666666666666E-2"/>
                  <c:y val="0.12037037037037036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F41D-49FD-803A-DA295071C293}"/>
                </c:ext>
              </c:extLst>
            </c:dLbl>
            <c:dLbl>
              <c:idx val="1"/>
              <c:layout>
                <c:manualLayout>
                  <c:x val="-1.0185067526415994E-16"/>
                  <c:y val="0.1388888888888889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F41D-49FD-803A-DA295071C29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it-I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Foglio2!$B$6:$B$7</c:f>
              <c:strCache>
                <c:ptCount val="2"/>
                <c:pt idx="0">
                  <c:v>Export</c:v>
                </c:pt>
                <c:pt idx="1">
                  <c:v>Import</c:v>
                </c:pt>
              </c:strCache>
            </c:strRef>
          </c:cat>
          <c:val>
            <c:numRef>
              <c:f>Foglio2!$D$64:$D$65</c:f>
              <c:numCache>
                <c:formatCode>General</c:formatCode>
                <c:ptCount val="2"/>
                <c:pt idx="0">
                  <c:v>297.5</c:v>
                </c:pt>
                <c:pt idx="1">
                  <c:v>1659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F41D-49FD-803A-DA295071C29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2105038224"/>
        <c:axId val="2051807984"/>
      </c:barChart>
      <c:catAx>
        <c:axId val="210503822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it-IT"/>
          </a:p>
        </c:txPr>
        <c:crossAx val="2051807984"/>
        <c:crosses val="autoZero"/>
        <c:auto val="1"/>
        <c:lblAlgn val="ctr"/>
        <c:lblOffset val="100"/>
        <c:noMultiLvlLbl val="0"/>
      </c:catAx>
      <c:valAx>
        <c:axId val="2051807984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it-IT"/>
          </a:p>
        </c:txPr>
        <c:crossAx val="210503822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600">
          <a:latin typeface="Arial" panose="020B0604020202020204" pitchFamily="34" charset="0"/>
          <a:cs typeface="Arial" panose="020B0604020202020204" pitchFamily="34" charset="0"/>
        </a:defRPr>
      </a:pPr>
      <a:endParaRPr lang="it-IT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Foglio4!$B$85</c:f>
              <c:strCache>
                <c:ptCount val="1"/>
                <c:pt idx="0">
                  <c:v>China </c:v>
                </c:pt>
              </c:strCache>
            </c:strRef>
          </c:tx>
          <c:spPr>
            <a:solidFill>
              <a:srgbClr val="FFC000"/>
            </a:solidFill>
            <a:ln>
              <a:noFill/>
            </a:ln>
            <a:effectLst/>
          </c:spPr>
          <c:invertIfNegative val="0"/>
          <c:cat>
            <c:numRef>
              <c:f>Foglio4!$E$84:$G$84</c:f>
              <c:numCache>
                <c:formatCode>General</c:formatCode>
                <c:ptCount val="3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</c:numCache>
            </c:numRef>
          </c:cat>
          <c:val>
            <c:numRef>
              <c:f>Foglio4!$E$85:$G$85</c:f>
              <c:numCache>
                <c:formatCode>General</c:formatCode>
                <c:ptCount val="3"/>
                <c:pt idx="0">
                  <c:v>13368</c:v>
                </c:pt>
                <c:pt idx="1">
                  <c:v>14140</c:v>
                </c:pt>
                <c:pt idx="2">
                  <c:v>15270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634-4317-B0CE-BA40C7A756E8}"/>
            </c:ext>
          </c:extLst>
        </c:ser>
        <c:ser>
          <c:idx val="1"/>
          <c:order val="1"/>
          <c:tx>
            <c:strRef>
              <c:f>Foglio4!$B$86</c:f>
              <c:strCache>
                <c:ptCount val="1"/>
                <c:pt idx="0">
                  <c:v>Germany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numRef>
              <c:f>Foglio4!$E$84:$G$84</c:f>
              <c:numCache>
                <c:formatCode>General</c:formatCode>
                <c:ptCount val="3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</c:numCache>
            </c:numRef>
          </c:cat>
          <c:val>
            <c:numRef>
              <c:f>Foglio4!$E$86:$G$86</c:f>
              <c:numCache>
                <c:formatCode>General</c:formatCode>
                <c:ptCount val="3"/>
                <c:pt idx="0">
                  <c:v>3951</c:v>
                </c:pt>
                <c:pt idx="1">
                  <c:v>3863</c:v>
                </c:pt>
                <c:pt idx="2">
                  <c:v>3982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634-4317-B0CE-BA40C7A756E8}"/>
            </c:ext>
          </c:extLst>
        </c:ser>
        <c:ser>
          <c:idx val="2"/>
          <c:order val="2"/>
          <c:tx>
            <c:strRef>
              <c:f>Foglio4!$B$87</c:f>
              <c:strCache>
                <c:ptCount val="1"/>
                <c:pt idx="0">
                  <c:v>Italy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numRef>
              <c:f>Foglio4!$E$84:$G$84</c:f>
              <c:numCache>
                <c:formatCode>General</c:formatCode>
                <c:ptCount val="3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</c:numCache>
            </c:numRef>
          </c:cat>
          <c:val>
            <c:numRef>
              <c:f>Foglio4!$E$87:$G$87</c:f>
              <c:numCache>
                <c:formatCode>General</c:formatCode>
                <c:ptCount val="3"/>
                <c:pt idx="0">
                  <c:v>2076</c:v>
                </c:pt>
                <c:pt idx="1">
                  <c:v>1989</c:v>
                </c:pt>
                <c:pt idx="2">
                  <c:v>2014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7634-4317-B0CE-BA40C7A756E8}"/>
            </c:ext>
          </c:extLst>
        </c:ser>
        <c:ser>
          <c:idx val="3"/>
          <c:order val="3"/>
          <c:tx>
            <c:strRef>
              <c:f>Foglio4!$B$88</c:f>
              <c:strCache>
                <c:ptCount val="1"/>
                <c:pt idx="0">
                  <c:v>USA</c:v>
                </c:pt>
              </c:strCache>
            </c:strRef>
          </c:tx>
          <c:spPr>
            <a:solidFill>
              <a:srgbClr val="0070C0"/>
            </a:solidFill>
            <a:ln>
              <a:noFill/>
            </a:ln>
            <a:effectLst/>
          </c:spPr>
          <c:invertIfNegative val="0"/>
          <c:cat>
            <c:numRef>
              <c:f>Foglio4!$E$84:$G$84</c:f>
              <c:numCache>
                <c:formatCode>General</c:formatCode>
                <c:ptCount val="3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</c:numCache>
            </c:numRef>
          </c:cat>
          <c:val>
            <c:numRef>
              <c:f>Foglio4!$E$88:$G$88</c:f>
              <c:numCache>
                <c:formatCode>General</c:formatCode>
                <c:ptCount val="3"/>
                <c:pt idx="0">
                  <c:v>20580</c:v>
                </c:pt>
                <c:pt idx="1">
                  <c:v>21439</c:v>
                </c:pt>
                <c:pt idx="2">
                  <c:v>22322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7634-4317-B0CE-BA40C7A756E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697496608"/>
        <c:axId val="809605184"/>
      </c:barChart>
      <c:catAx>
        <c:axId val="6974966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809605184"/>
        <c:crosses val="autoZero"/>
        <c:auto val="1"/>
        <c:lblAlgn val="ctr"/>
        <c:lblOffset val="100"/>
        <c:noMultiLvlLbl val="0"/>
      </c:catAx>
      <c:valAx>
        <c:axId val="80960518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it-IT"/>
          </a:p>
        </c:txPr>
        <c:crossAx val="69749660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it-IT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it-IT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Foglio4!$B$3</c:f>
              <c:strCache>
                <c:ptCount val="1"/>
                <c:pt idx="0">
                  <c:v>China </c:v>
                </c:pt>
              </c:strCache>
            </c:strRef>
          </c:tx>
          <c:spPr>
            <a:solidFill>
              <a:srgbClr val="FFC000"/>
            </a:solidFill>
            <a:ln>
              <a:noFill/>
            </a:ln>
            <a:effectLst/>
          </c:spPr>
          <c:invertIfNegative val="0"/>
          <c:cat>
            <c:numRef>
              <c:f>Foglio4!$E$2:$G$2</c:f>
              <c:numCache>
                <c:formatCode>General</c:formatCode>
                <c:ptCount val="3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</c:numCache>
            </c:numRef>
          </c:cat>
          <c:val>
            <c:numRef>
              <c:f>Foglio4!$E$3:$G$3</c:f>
              <c:numCache>
                <c:formatCode>General</c:formatCode>
                <c:ptCount val="3"/>
                <c:pt idx="0">
                  <c:v>6.6</c:v>
                </c:pt>
                <c:pt idx="1">
                  <c:v>6.1</c:v>
                </c:pt>
                <c:pt idx="2">
                  <c:v>5.8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488-4AAC-8687-92B2EE823B88}"/>
            </c:ext>
          </c:extLst>
        </c:ser>
        <c:ser>
          <c:idx val="1"/>
          <c:order val="1"/>
          <c:tx>
            <c:strRef>
              <c:f>Foglio4!$B$4</c:f>
              <c:strCache>
                <c:ptCount val="1"/>
                <c:pt idx="0">
                  <c:v>Germany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numRef>
              <c:f>Foglio4!$E$2:$G$2</c:f>
              <c:numCache>
                <c:formatCode>General</c:formatCode>
                <c:ptCount val="3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</c:numCache>
            </c:numRef>
          </c:cat>
          <c:val>
            <c:numRef>
              <c:f>Foglio4!$E$4:$G$4</c:f>
              <c:numCache>
                <c:formatCode>General</c:formatCode>
                <c:ptCount val="3"/>
                <c:pt idx="0">
                  <c:v>1.5</c:v>
                </c:pt>
                <c:pt idx="1">
                  <c:v>0.5</c:v>
                </c:pt>
                <c:pt idx="2">
                  <c:v>1.2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488-4AAC-8687-92B2EE823B88}"/>
            </c:ext>
          </c:extLst>
        </c:ser>
        <c:ser>
          <c:idx val="2"/>
          <c:order val="2"/>
          <c:tx>
            <c:strRef>
              <c:f>Foglio4!$B$5</c:f>
              <c:strCache>
                <c:ptCount val="1"/>
                <c:pt idx="0">
                  <c:v>Italy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numRef>
              <c:f>Foglio4!$E$2:$G$2</c:f>
              <c:numCache>
                <c:formatCode>General</c:formatCode>
                <c:ptCount val="3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</c:numCache>
            </c:numRef>
          </c:cat>
          <c:val>
            <c:numRef>
              <c:f>Foglio4!$E$5:$G$5</c:f>
              <c:numCache>
                <c:formatCode>General</c:formatCode>
                <c:ptCount val="3"/>
                <c:pt idx="0">
                  <c:v>0.9</c:v>
                </c:pt>
                <c:pt idx="1">
                  <c:v>0</c:v>
                </c:pt>
                <c:pt idx="2">
                  <c:v>0.5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5488-4AAC-8687-92B2EE823B88}"/>
            </c:ext>
          </c:extLst>
        </c:ser>
        <c:ser>
          <c:idx val="3"/>
          <c:order val="3"/>
          <c:tx>
            <c:strRef>
              <c:f>Foglio4!$B$6</c:f>
              <c:strCache>
                <c:ptCount val="1"/>
                <c:pt idx="0">
                  <c:v>USA</c:v>
                </c:pt>
              </c:strCache>
            </c:strRef>
          </c:tx>
          <c:spPr>
            <a:solidFill>
              <a:srgbClr val="0070C0"/>
            </a:solidFill>
            <a:ln>
              <a:noFill/>
            </a:ln>
            <a:effectLst/>
          </c:spPr>
          <c:invertIfNegative val="0"/>
          <c:cat>
            <c:numRef>
              <c:f>Foglio4!$E$2:$G$2</c:f>
              <c:numCache>
                <c:formatCode>General</c:formatCode>
                <c:ptCount val="3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</c:numCache>
            </c:numRef>
          </c:cat>
          <c:val>
            <c:numRef>
              <c:f>Foglio4!$E$6:$G$6</c:f>
              <c:numCache>
                <c:formatCode>General</c:formatCode>
                <c:ptCount val="3"/>
                <c:pt idx="0">
                  <c:v>2.9</c:v>
                </c:pt>
                <c:pt idx="1">
                  <c:v>2.4</c:v>
                </c:pt>
                <c:pt idx="2">
                  <c:v>2.1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5488-4AAC-8687-92B2EE823B8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698026480"/>
        <c:axId val="574232256"/>
      </c:barChart>
      <c:catAx>
        <c:axId val="6980264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it-IT"/>
          </a:p>
        </c:txPr>
        <c:crossAx val="574232256"/>
        <c:crosses val="autoZero"/>
        <c:auto val="1"/>
        <c:lblAlgn val="ctr"/>
        <c:lblOffset val="100"/>
        <c:noMultiLvlLbl val="0"/>
      </c:catAx>
      <c:valAx>
        <c:axId val="57423225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it-IT"/>
          </a:p>
        </c:txPr>
        <c:crossAx val="69802648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it-IT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it-IT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Foglio4!$V$98</c:f>
              <c:strCache>
                <c:ptCount val="1"/>
                <c:pt idx="0">
                  <c:v>World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cat>
            <c:numRef>
              <c:f>Foglio4!$T$97</c:f>
              <c:numCache>
                <c:formatCode>General</c:formatCode>
                <c:ptCount val="1"/>
                <c:pt idx="0">
                  <c:v>2019</c:v>
                </c:pt>
              </c:numCache>
            </c:numRef>
          </c:cat>
          <c:val>
            <c:numRef>
              <c:f>Foglio4!$C$102</c:f>
              <c:numCache>
                <c:formatCode>#,##0</c:formatCode>
                <c:ptCount val="1"/>
                <c:pt idx="0">
                  <c:v>16329353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AF7-47B3-B0AF-656ED2F057E1}"/>
            </c:ext>
          </c:extLst>
        </c:ser>
        <c:ser>
          <c:idx val="1"/>
          <c:order val="1"/>
          <c:tx>
            <c:strRef>
              <c:f>Foglio4!$V$99</c:f>
              <c:strCache>
                <c:ptCount val="1"/>
                <c:pt idx="0">
                  <c:v>USA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numRef>
              <c:f>Foglio4!$T$97</c:f>
              <c:numCache>
                <c:formatCode>General</c:formatCode>
                <c:ptCount val="1"/>
                <c:pt idx="0">
                  <c:v>2019</c:v>
                </c:pt>
              </c:numCache>
            </c:numRef>
          </c:cat>
          <c:val>
            <c:numRef>
              <c:f>Foglio4!$C$104</c:f>
              <c:numCache>
                <c:formatCode>#,##0</c:formatCode>
                <c:ptCount val="1"/>
                <c:pt idx="0">
                  <c:v>1410690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AF7-47B3-B0AF-656ED2F057E1}"/>
            </c:ext>
          </c:extLst>
        </c:ser>
        <c:ser>
          <c:idx val="2"/>
          <c:order val="2"/>
          <c:tx>
            <c:strRef>
              <c:f>Foglio4!$V$100</c:f>
              <c:strCache>
                <c:ptCount val="1"/>
                <c:pt idx="0">
                  <c:v>China </c:v>
                </c:pt>
              </c:strCache>
            </c:strRef>
          </c:tx>
          <c:spPr>
            <a:solidFill>
              <a:srgbClr val="FFC000"/>
            </a:solidFill>
            <a:ln>
              <a:noFill/>
            </a:ln>
            <a:effectLst/>
          </c:spPr>
          <c:invertIfNegative val="0"/>
          <c:cat>
            <c:numRef>
              <c:f>Foglio4!$T$97</c:f>
              <c:numCache>
                <c:formatCode>General</c:formatCode>
                <c:ptCount val="1"/>
                <c:pt idx="0">
                  <c:v>2019</c:v>
                </c:pt>
              </c:numCache>
            </c:numRef>
          </c:cat>
          <c:val>
            <c:numRef>
              <c:f>Foglio4!$C$103</c:f>
              <c:numCache>
                <c:formatCode>#,##0</c:formatCode>
                <c:ptCount val="1"/>
                <c:pt idx="0">
                  <c:v>2112007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6AF7-47B3-B0AF-656ED2F057E1}"/>
            </c:ext>
          </c:extLst>
        </c:ser>
        <c:ser>
          <c:idx val="3"/>
          <c:order val="3"/>
          <c:tx>
            <c:strRef>
              <c:f>Foglio4!$V$101</c:f>
              <c:strCache>
                <c:ptCount val="1"/>
                <c:pt idx="0">
                  <c:v>Germany</c:v>
                </c:pt>
              </c:strCache>
            </c:strRef>
          </c:tx>
          <c:spPr>
            <a:solidFill>
              <a:srgbClr val="F59E14"/>
            </a:solidFill>
            <a:ln>
              <a:noFill/>
            </a:ln>
            <a:effectLst/>
          </c:spPr>
          <c:invertIfNegative val="0"/>
          <c:cat>
            <c:numRef>
              <c:f>Foglio4!$T$97</c:f>
              <c:numCache>
                <c:formatCode>General</c:formatCode>
                <c:ptCount val="1"/>
                <c:pt idx="0">
                  <c:v>2019</c:v>
                </c:pt>
              </c:numCache>
            </c:numRef>
          </c:cat>
          <c:val>
            <c:numRef>
              <c:f>Foglio4!$C$105</c:f>
              <c:numCache>
                <c:formatCode>#,##0</c:formatCode>
                <c:ptCount val="1"/>
                <c:pt idx="0">
                  <c:v>1318184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6AF7-47B3-B0AF-656ED2F057E1}"/>
            </c:ext>
          </c:extLst>
        </c:ser>
        <c:ser>
          <c:idx val="4"/>
          <c:order val="4"/>
          <c:tx>
            <c:strRef>
              <c:f>Foglio4!$V$102</c:f>
              <c:strCache>
                <c:ptCount val="1"/>
                <c:pt idx="0">
                  <c:v>Italy</c:v>
                </c:pt>
              </c:strCache>
            </c:strRef>
          </c:tx>
          <c:spPr>
            <a:solidFill>
              <a:schemeClr val="bg1">
                <a:lumMod val="65000"/>
              </a:schemeClr>
            </a:solidFill>
            <a:ln>
              <a:noFill/>
            </a:ln>
            <a:effectLst/>
          </c:spPr>
          <c:invertIfNegative val="0"/>
          <c:val>
            <c:numRef>
              <c:f>Foglio4!$C$106</c:f>
              <c:numCache>
                <c:formatCode>#,##0</c:formatCode>
                <c:ptCount val="1"/>
                <c:pt idx="0">
                  <c:v>460184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6AF7-47B3-B0AF-656ED2F057E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697496608"/>
        <c:axId val="809605184"/>
      </c:barChart>
      <c:catAx>
        <c:axId val="697496608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809605184"/>
        <c:crosses val="autoZero"/>
        <c:auto val="1"/>
        <c:lblAlgn val="ctr"/>
        <c:lblOffset val="100"/>
        <c:noMultiLvlLbl val="0"/>
      </c:catAx>
      <c:valAx>
        <c:axId val="80960518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it-IT"/>
          </a:p>
        </c:txPr>
        <c:crossAx val="69749660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it-IT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it-IT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Foglio4!$C$119</c:f>
              <c:strCache>
                <c:ptCount val="1"/>
                <c:pt idx="0">
                  <c:v>import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Foglio4!$B$120:$B$123</c:f>
              <c:strCache>
                <c:ptCount val="4"/>
                <c:pt idx="0">
                  <c:v>China</c:v>
                </c:pt>
                <c:pt idx="1">
                  <c:v>Germany</c:v>
                </c:pt>
                <c:pt idx="2">
                  <c:v>Italy</c:v>
                </c:pt>
                <c:pt idx="3">
                  <c:v>USA</c:v>
                </c:pt>
              </c:strCache>
            </c:strRef>
          </c:cat>
          <c:val>
            <c:numRef>
              <c:f>Foglio4!$C$120:$C$123</c:f>
              <c:numCache>
                <c:formatCode>#,##0</c:formatCode>
                <c:ptCount val="4"/>
                <c:pt idx="0">
                  <c:v>1807815</c:v>
                </c:pt>
                <c:pt idx="1">
                  <c:v>1090097</c:v>
                </c:pt>
                <c:pt idx="2">
                  <c:v>422819</c:v>
                </c:pt>
                <c:pt idx="3">
                  <c:v>2212050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CF9-4E05-B8C4-6018CE125348}"/>
            </c:ext>
          </c:extLst>
        </c:ser>
        <c:ser>
          <c:idx val="1"/>
          <c:order val="1"/>
          <c:tx>
            <c:strRef>
              <c:f>Foglio4!$D$119</c:f>
              <c:strCache>
                <c:ptCount val="1"/>
                <c:pt idx="0">
                  <c:v>export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Foglio4!$B$120:$B$123</c:f>
              <c:strCache>
                <c:ptCount val="4"/>
                <c:pt idx="0">
                  <c:v>China</c:v>
                </c:pt>
                <c:pt idx="1">
                  <c:v>Germany</c:v>
                </c:pt>
                <c:pt idx="2">
                  <c:v>Italy</c:v>
                </c:pt>
                <c:pt idx="3">
                  <c:v>USA</c:v>
                </c:pt>
              </c:strCache>
            </c:strRef>
          </c:cat>
          <c:val>
            <c:numRef>
              <c:f>Foglio4!$D$120:$D$123</c:f>
              <c:numCache>
                <c:formatCode>#,##0</c:formatCode>
                <c:ptCount val="4"/>
                <c:pt idx="0">
                  <c:v>2112007</c:v>
                </c:pt>
                <c:pt idx="1">
                  <c:v>1318184</c:v>
                </c:pt>
                <c:pt idx="2">
                  <c:v>460184</c:v>
                </c:pt>
                <c:pt idx="3">
                  <c:v>1410690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CF9-4E05-B8C4-6018CE12534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568978944"/>
        <c:axId val="809581056"/>
      </c:barChart>
      <c:catAx>
        <c:axId val="56897894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it-IT"/>
          </a:p>
        </c:txPr>
        <c:crossAx val="809581056"/>
        <c:crosses val="autoZero"/>
        <c:auto val="1"/>
        <c:lblAlgn val="ctr"/>
        <c:lblOffset val="100"/>
        <c:noMultiLvlLbl val="0"/>
      </c:catAx>
      <c:valAx>
        <c:axId val="80958105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it-IT"/>
          </a:p>
        </c:txPr>
        <c:crossAx val="56897894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it-IT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it-IT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Foglio4!$B$32</c:f>
              <c:strCache>
                <c:ptCount val="1"/>
                <c:pt idx="0">
                  <c:v>China </c:v>
                </c:pt>
              </c:strCache>
            </c:strRef>
          </c:tx>
          <c:spPr>
            <a:solidFill>
              <a:srgbClr val="FFC000"/>
            </a:solidFill>
            <a:ln>
              <a:noFill/>
            </a:ln>
            <a:effectLst/>
          </c:spPr>
          <c:invertIfNegative val="0"/>
          <c:cat>
            <c:numRef>
              <c:f>Foglio4!$E$31:$G$31</c:f>
              <c:numCache>
                <c:formatCode>General</c:formatCode>
                <c:ptCount val="3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</c:numCache>
            </c:numRef>
          </c:cat>
          <c:val>
            <c:numRef>
              <c:f>Foglio4!$E$32:$G$32</c:f>
              <c:numCache>
                <c:formatCode>General</c:formatCode>
                <c:ptCount val="3"/>
                <c:pt idx="0">
                  <c:v>3.6</c:v>
                </c:pt>
                <c:pt idx="1">
                  <c:v>2.2999999999999998</c:v>
                </c:pt>
                <c:pt idx="2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116-48E9-B44A-4749C2A9EF70}"/>
            </c:ext>
          </c:extLst>
        </c:ser>
        <c:ser>
          <c:idx val="1"/>
          <c:order val="1"/>
          <c:tx>
            <c:strRef>
              <c:f>Foglio4!$B$33</c:f>
              <c:strCache>
                <c:ptCount val="1"/>
                <c:pt idx="0">
                  <c:v>Germany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numRef>
              <c:f>Foglio4!$E$31:$G$31</c:f>
              <c:numCache>
                <c:formatCode>General</c:formatCode>
                <c:ptCount val="3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</c:numCache>
            </c:numRef>
          </c:cat>
          <c:val>
            <c:numRef>
              <c:f>Foglio4!$E$33:$G$33</c:f>
              <c:numCache>
                <c:formatCode>General</c:formatCode>
                <c:ptCount val="3"/>
                <c:pt idx="0">
                  <c:v>2.4</c:v>
                </c:pt>
                <c:pt idx="1">
                  <c:v>0.4</c:v>
                </c:pt>
                <c:pt idx="2">
                  <c:v>1.8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116-48E9-B44A-4749C2A9EF70}"/>
            </c:ext>
          </c:extLst>
        </c:ser>
        <c:ser>
          <c:idx val="2"/>
          <c:order val="2"/>
          <c:tx>
            <c:strRef>
              <c:f>Foglio4!$B$34</c:f>
              <c:strCache>
                <c:ptCount val="1"/>
                <c:pt idx="0">
                  <c:v>Italy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numRef>
              <c:f>Foglio4!$E$31:$G$31</c:f>
              <c:numCache>
                <c:formatCode>General</c:formatCode>
                <c:ptCount val="3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</c:numCache>
            </c:numRef>
          </c:cat>
          <c:val>
            <c:numRef>
              <c:f>Foglio4!$E$34:$G$34</c:f>
              <c:numCache>
                <c:formatCode>General</c:formatCode>
                <c:ptCount val="3"/>
                <c:pt idx="0">
                  <c:v>1.6</c:v>
                </c:pt>
                <c:pt idx="1">
                  <c:v>1.8</c:v>
                </c:pt>
                <c:pt idx="2">
                  <c:v>3.7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E116-48E9-B44A-4749C2A9EF70}"/>
            </c:ext>
          </c:extLst>
        </c:ser>
        <c:ser>
          <c:idx val="3"/>
          <c:order val="3"/>
          <c:tx>
            <c:strRef>
              <c:f>Foglio4!$B$35</c:f>
              <c:strCache>
                <c:ptCount val="1"/>
                <c:pt idx="0">
                  <c:v>USA</c:v>
                </c:pt>
              </c:strCache>
            </c:strRef>
          </c:tx>
          <c:spPr>
            <a:solidFill>
              <a:srgbClr val="0070C0"/>
            </a:solidFill>
            <a:ln>
              <a:noFill/>
            </a:ln>
            <a:effectLst/>
          </c:spPr>
          <c:invertIfNegative val="0"/>
          <c:cat>
            <c:numRef>
              <c:f>Foglio4!$E$31:$G$31</c:f>
              <c:numCache>
                <c:formatCode>General</c:formatCode>
                <c:ptCount val="3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</c:numCache>
            </c:numRef>
          </c:cat>
          <c:val>
            <c:numRef>
              <c:f>Foglio4!$E$35:$G$35</c:f>
              <c:numCache>
                <c:formatCode>General</c:formatCode>
                <c:ptCount val="3"/>
                <c:pt idx="0">
                  <c:v>4.3</c:v>
                </c:pt>
                <c:pt idx="1">
                  <c:v>0.9</c:v>
                </c:pt>
                <c:pt idx="2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E116-48E9-B44A-4749C2A9EF7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702986896"/>
        <c:axId val="525529696"/>
      </c:barChart>
      <c:catAx>
        <c:axId val="70298689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it-IT"/>
          </a:p>
        </c:txPr>
        <c:crossAx val="525529696"/>
        <c:crosses val="autoZero"/>
        <c:auto val="1"/>
        <c:lblAlgn val="ctr"/>
        <c:lblOffset val="100"/>
        <c:noMultiLvlLbl val="0"/>
      </c:catAx>
      <c:valAx>
        <c:axId val="52552969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it-IT"/>
          </a:p>
        </c:txPr>
        <c:crossAx val="70298689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it-IT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it-IT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Foglio4!$B$58</c:f>
              <c:strCache>
                <c:ptCount val="1"/>
                <c:pt idx="0">
                  <c:v>China </c:v>
                </c:pt>
              </c:strCache>
            </c:strRef>
          </c:tx>
          <c:spPr>
            <a:solidFill>
              <a:srgbClr val="FFC000"/>
            </a:solidFill>
            <a:ln>
              <a:noFill/>
            </a:ln>
            <a:effectLst/>
          </c:spPr>
          <c:invertIfNegative val="0"/>
          <c:cat>
            <c:numRef>
              <c:f>Foglio4!$E$57:$G$57</c:f>
              <c:numCache>
                <c:formatCode>General</c:formatCode>
                <c:ptCount val="3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</c:numCache>
            </c:numRef>
          </c:cat>
          <c:val>
            <c:numRef>
              <c:f>Foglio4!$E$58:$G$58</c:f>
              <c:numCache>
                <c:formatCode>General</c:formatCode>
                <c:ptCount val="3"/>
                <c:pt idx="0">
                  <c:v>7.6</c:v>
                </c:pt>
                <c:pt idx="1">
                  <c:v>-2.5</c:v>
                </c:pt>
                <c:pt idx="2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019-4213-AAEB-42797B68A1E2}"/>
            </c:ext>
          </c:extLst>
        </c:ser>
        <c:ser>
          <c:idx val="1"/>
          <c:order val="1"/>
          <c:tx>
            <c:strRef>
              <c:f>Foglio4!$B$59</c:f>
              <c:strCache>
                <c:ptCount val="1"/>
                <c:pt idx="0">
                  <c:v>Germany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numRef>
              <c:f>Foglio4!$E$57:$G$57</c:f>
              <c:numCache>
                <c:formatCode>General</c:formatCode>
                <c:ptCount val="3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</c:numCache>
            </c:numRef>
          </c:cat>
          <c:val>
            <c:numRef>
              <c:f>Foglio4!$E$59:$G$59</c:f>
              <c:numCache>
                <c:formatCode>General</c:formatCode>
                <c:ptCount val="3"/>
                <c:pt idx="0">
                  <c:v>4.7</c:v>
                </c:pt>
                <c:pt idx="1">
                  <c:v>2.5</c:v>
                </c:pt>
                <c:pt idx="2">
                  <c:v>2.9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019-4213-AAEB-42797B68A1E2}"/>
            </c:ext>
          </c:extLst>
        </c:ser>
        <c:ser>
          <c:idx val="2"/>
          <c:order val="2"/>
          <c:tx>
            <c:strRef>
              <c:f>Foglio4!$B$60</c:f>
              <c:strCache>
                <c:ptCount val="1"/>
                <c:pt idx="0">
                  <c:v>Italy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numRef>
              <c:f>Foglio4!$E$57:$G$57</c:f>
              <c:numCache>
                <c:formatCode>General</c:formatCode>
                <c:ptCount val="3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</c:numCache>
            </c:numRef>
          </c:cat>
          <c:val>
            <c:numRef>
              <c:f>Foglio4!$E$60:$G$60</c:f>
              <c:numCache>
                <c:formatCode>General</c:formatCode>
                <c:ptCount val="3"/>
                <c:pt idx="0">
                  <c:v>2.2999999999999998</c:v>
                </c:pt>
                <c:pt idx="1">
                  <c:v>1.1000000000000001</c:v>
                </c:pt>
                <c:pt idx="2">
                  <c:v>3.4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5019-4213-AAEB-42797B68A1E2}"/>
            </c:ext>
          </c:extLst>
        </c:ser>
        <c:ser>
          <c:idx val="3"/>
          <c:order val="3"/>
          <c:tx>
            <c:strRef>
              <c:f>Foglio4!$B$61</c:f>
              <c:strCache>
                <c:ptCount val="1"/>
                <c:pt idx="0">
                  <c:v>USA</c:v>
                </c:pt>
              </c:strCache>
            </c:strRef>
          </c:tx>
          <c:spPr>
            <a:solidFill>
              <a:srgbClr val="0070C0"/>
            </a:solidFill>
            <a:ln>
              <a:noFill/>
            </a:ln>
            <a:effectLst/>
          </c:spPr>
          <c:invertIfNegative val="0"/>
          <c:cat>
            <c:numRef>
              <c:f>Foglio4!$E$57:$G$57</c:f>
              <c:numCache>
                <c:formatCode>General</c:formatCode>
                <c:ptCount val="3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</c:numCache>
            </c:numRef>
          </c:cat>
          <c:val>
            <c:numRef>
              <c:f>Foglio4!$E$61:$G$61</c:f>
              <c:numCache>
                <c:formatCode>General</c:formatCode>
                <c:ptCount val="3"/>
                <c:pt idx="0">
                  <c:v>5</c:v>
                </c:pt>
                <c:pt idx="1">
                  <c:v>1.9</c:v>
                </c:pt>
                <c:pt idx="2">
                  <c:v>3.6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5019-4213-AAEB-42797B68A1E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574783216"/>
        <c:axId val="574217280"/>
      </c:barChart>
      <c:catAx>
        <c:axId val="5747832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it-IT"/>
          </a:p>
        </c:txPr>
        <c:crossAx val="574217280"/>
        <c:crosses val="autoZero"/>
        <c:auto val="1"/>
        <c:lblAlgn val="ctr"/>
        <c:lblOffset val="100"/>
        <c:noMultiLvlLbl val="0"/>
      </c:catAx>
      <c:valAx>
        <c:axId val="57421728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it-IT"/>
          </a:p>
        </c:txPr>
        <c:crossAx val="57478321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it-IT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it-IT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FEF8-4A9A-99DD-FD8A180A97DD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FEF8-4A9A-99DD-FD8A180A97DD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FEF8-4A9A-99DD-FD8A180A97DD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FEF8-4A9A-99DD-FD8A180A97DD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FEF8-4A9A-99DD-FD8A180A97DD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FEF8-4A9A-99DD-FD8A180A97DD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FEF8-4A9A-99DD-FD8A180A97DD}"/>
              </c:ext>
            </c:extLst>
          </c:dPt>
          <c:dLbls>
            <c:dLbl>
              <c:idx val="6"/>
              <c:layout>
                <c:manualLayout>
                  <c:x val="5.2624671916010502E-4"/>
                  <c:y val="-2.69437153689122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FEF8-4A9A-99DD-FD8A180A97D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it-I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pag5_fatto!$S$10:$S$16</c:f>
              <c:strCache>
                <c:ptCount val="7"/>
                <c:pt idx="0">
                  <c:v>Finland</c:v>
                </c:pt>
                <c:pt idx="1">
                  <c:v>Czech Republic</c:v>
                </c:pt>
                <c:pt idx="2">
                  <c:v>Spain</c:v>
                </c:pt>
                <c:pt idx="3">
                  <c:v>Austria</c:v>
                </c:pt>
                <c:pt idx="4">
                  <c:v>Turkey</c:v>
                </c:pt>
                <c:pt idx="5">
                  <c:v>Germany</c:v>
                </c:pt>
                <c:pt idx="6">
                  <c:v>Italy</c:v>
                </c:pt>
              </c:strCache>
            </c:strRef>
          </c:cat>
          <c:val>
            <c:numRef>
              <c:f>pag5_fatto!$T$10:$T$16</c:f>
              <c:numCache>
                <c:formatCode>General</c:formatCode>
                <c:ptCount val="7"/>
                <c:pt idx="0">
                  <c:v>107.4</c:v>
                </c:pt>
                <c:pt idx="1">
                  <c:v>24.7</c:v>
                </c:pt>
                <c:pt idx="2">
                  <c:v>217</c:v>
                </c:pt>
                <c:pt idx="3">
                  <c:v>393.3</c:v>
                </c:pt>
                <c:pt idx="4">
                  <c:v>202.1</c:v>
                </c:pt>
                <c:pt idx="5">
                  <c:v>3345</c:v>
                </c:pt>
                <c:pt idx="6">
                  <c:v>2514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FEF8-4A9A-99DD-FD8A180A97D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it-IT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it-IT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percentStacked"/>
        <c:varyColors val="0"/>
        <c:ser>
          <c:idx val="0"/>
          <c:order val="0"/>
          <c:tx>
            <c:strRef>
              <c:f>Foglio2!$C$112</c:f>
              <c:strCache>
                <c:ptCount val="1"/>
                <c:pt idx="0">
                  <c:v>Import China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1.1111111111111112E-2"/>
                  <c:y val="-0.2222222222222222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9B14-4A71-BB4C-D09F991DC9A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it-I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Foglio2!$C$113</c:f>
              <c:numCache>
                <c:formatCode>General</c:formatCode>
                <c:ptCount val="1"/>
                <c:pt idx="0">
                  <c:v>658.7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B14-4A71-BB4C-D09F991DC9A9}"/>
            </c:ext>
          </c:extLst>
        </c:ser>
        <c:ser>
          <c:idx val="1"/>
          <c:order val="1"/>
          <c:tx>
            <c:strRef>
              <c:f>Foglio2!$D$112</c:f>
              <c:strCache>
                <c:ptCount val="1"/>
                <c:pt idx="0">
                  <c:v>Export China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3.3333333333333333E-2"/>
                  <c:y val="-0.2083333333333333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9B14-4A71-BB4C-D09F991DC9A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it-I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Foglio2!$D$113</c:f>
              <c:numCache>
                <c:formatCode>General</c:formatCode>
                <c:ptCount val="1"/>
                <c:pt idx="0">
                  <c:v>1531.6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9B14-4A71-BB4C-D09F991DC9A9}"/>
            </c:ext>
          </c:extLst>
        </c:ser>
        <c:ser>
          <c:idx val="2"/>
          <c:order val="2"/>
          <c:tx>
            <c:strRef>
              <c:f>Foglio2!$E$112</c:f>
              <c:strCache>
                <c:ptCount val="1"/>
                <c:pt idx="0">
                  <c:v>World trade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9.4881228292702291E-2"/>
                  <c:y val="-0.21387908123972141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9B14-4A71-BB4C-D09F991DC9A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it-I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Foglio2!$E$113</c:f>
              <c:numCache>
                <c:formatCode>General</c:formatCode>
                <c:ptCount val="1"/>
                <c:pt idx="0">
                  <c:v>7231.7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9B14-4A71-BB4C-D09F991DC9A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561769888"/>
        <c:axId val="566913152"/>
      </c:barChart>
      <c:catAx>
        <c:axId val="561769888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566913152"/>
        <c:crosses val="autoZero"/>
        <c:auto val="1"/>
        <c:lblAlgn val="ctr"/>
        <c:lblOffset val="100"/>
        <c:noMultiLvlLbl val="0"/>
      </c:catAx>
      <c:valAx>
        <c:axId val="566913152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it-IT"/>
          </a:p>
        </c:txPr>
        <c:crossAx val="56176988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it-IT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600">
          <a:latin typeface="Arial" panose="020B0604020202020204" pitchFamily="34" charset="0"/>
          <a:cs typeface="Arial" panose="020B0604020202020204" pitchFamily="34" charset="0"/>
        </a:defRPr>
      </a:pPr>
      <a:endParaRPr lang="it-IT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6B9845-22D7-BA4B-BCDC-43579B141880}" type="datetimeFigureOut">
              <a:rPr lang="it-IT" smtClean="0"/>
              <a:pPr/>
              <a:t>17/02/20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3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6E40CE3-B678-AF4E-B602-6851667D4ECF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536440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B2B7C9-1077-E442-9995-B416B8AA392A}" type="datetimeFigureOut">
              <a:rPr lang="it-IT" smtClean="0"/>
              <a:pPr/>
              <a:t>17/02/20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A4AAF80-0086-2B49-B0C7-15FF527DD76A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87578181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4AAF80-0086-2B49-B0C7-15FF527DD76A}" type="slidenum">
              <a:rPr lang="it-IT" smtClean="0"/>
              <a:pPr/>
              <a:t>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4602941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4AAF80-0086-2B49-B0C7-15FF527DD76A}" type="slidenum">
              <a:rPr lang="it-IT" smtClean="0"/>
              <a:pPr/>
              <a:t>10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8252794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4AAF80-0086-2B49-B0C7-15FF527DD76A}" type="slidenum">
              <a:rPr lang="it-IT" smtClean="0"/>
              <a:pPr/>
              <a:t>11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2824655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4AAF80-0086-2B49-B0C7-15FF527DD76A}" type="slidenum">
              <a:rPr lang="it-IT" smtClean="0"/>
              <a:pPr/>
              <a:t>12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3333058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4AAF80-0086-2B49-B0C7-15FF527DD76A}" type="slidenum">
              <a:rPr lang="it-IT" smtClean="0"/>
              <a:pPr/>
              <a:t>13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3333058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4AAF80-0086-2B49-B0C7-15FF527DD76A}" type="slidenum">
              <a:rPr lang="it-IT" smtClean="0"/>
              <a:pPr/>
              <a:t>14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3333058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4AAF80-0086-2B49-B0C7-15FF527DD76A}" type="slidenum">
              <a:rPr lang="it-IT" smtClean="0"/>
              <a:pPr/>
              <a:t>15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8072103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4AAF80-0086-2B49-B0C7-15FF527DD76A}" type="slidenum">
              <a:rPr lang="it-IT" smtClean="0"/>
              <a:pPr/>
              <a:t>16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7680852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4AAF80-0086-2B49-B0C7-15FF527DD76A}" type="slidenum">
              <a:rPr lang="it-IT" smtClean="0"/>
              <a:pPr/>
              <a:t>17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8072103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4AAF80-0086-2B49-B0C7-15FF527DD76A}" type="slidenum">
              <a:rPr lang="it-IT" smtClean="0"/>
              <a:pPr/>
              <a:t>18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6988077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4AAF80-0086-2B49-B0C7-15FF527DD76A}" type="slidenum">
              <a:rPr lang="it-IT" smtClean="0"/>
              <a:pPr/>
              <a:t>19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8072103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4AAF80-0086-2B49-B0C7-15FF527DD76A}" type="slidenum">
              <a:rPr lang="it-IT" smtClean="0"/>
              <a:pPr/>
              <a:t>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0496070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4AAF80-0086-2B49-B0C7-15FF527DD76A}" type="slidenum">
              <a:rPr lang="it-IT" smtClean="0"/>
              <a:pPr/>
              <a:t>20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7725190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4AAF80-0086-2B49-B0C7-15FF527DD76A}" type="slidenum">
              <a:rPr lang="it-IT" smtClean="0"/>
              <a:pPr/>
              <a:t>21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8072103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4AAF80-0086-2B49-B0C7-15FF527DD76A}" type="slidenum">
              <a:rPr lang="it-IT" smtClean="0"/>
              <a:pPr/>
              <a:t>22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8779295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4AAF80-0086-2B49-B0C7-15FF527DD76A}" type="slidenum">
              <a:rPr lang="it-IT" smtClean="0"/>
              <a:pPr/>
              <a:t>23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3333058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4AAF80-0086-2B49-B0C7-15FF527DD76A}" type="slidenum">
              <a:rPr lang="it-IT" smtClean="0"/>
              <a:pPr/>
              <a:t>24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33330582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4AAF80-0086-2B49-B0C7-15FF527DD76A}" type="slidenum">
              <a:rPr lang="it-IT" smtClean="0"/>
              <a:pPr/>
              <a:t>25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33330582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4AAF80-0086-2B49-B0C7-15FF527DD76A}" type="slidenum">
              <a:rPr lang="it-IT" smtClean="0"/>
              <a:pPr/>
              <a:t>26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56508766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4AAF80-0086-2B49-B0C7-15FF527DD76A}" type="slidenum">
              <a:rPr lang="it-IT" smtClean="0"/>
              <a:pPr/>
              <a:t>27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33330582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4AAF80-0086-2B49-B0C7-15FF527DD76A}" type="slidenum">
              <a:rPr lang="it-IT" smtClean="0"/>
              <a:pPr/>
              <a:t>28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33330582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4AAF80-0086-2B49-B0C7-15FF527DD76A}" type="slidenum">
              <a:rPr lang="it-IT" smtClean="0"/>
              <a:pPr/>
              <a:t>29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3333058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4AAF80-0086-2B49-B0C7-15FF527DD76A}" type="slidenum">
              <a:rPr lang="it-IT" smtClean="0"/>
              <a:pPr/>
              <a:t>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28246553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4AAF80-0086-2B49-B0C7-15FF527DD76A}" type="slidenum">
              <a:rPr lang="it-IT" smtClean="0"/>
              <a:pPr/>
              <a:t>30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33330582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4AAF80-0086-2B49-B0C7-15FF527DD76A}" type="slidenum">
              <a:rPr lang="it-IT" smtClean="0"/>
              <a:pPr/>
              <a:t>31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33330582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4AAF80-0086-2B49-B0C7-15FF527DD76A}" type="slidenum">
              <a:rPr lang="it-IT" smtClean="0"/>
              <a:pPr/>
              <a:t>32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33330582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4AAF80-0086-2B49-B0C7-15FF527DD76A}" type="slidenum">
              <a:rPr lang="it-IT" smtClean="0"/>
              <a:pPr/>
              <a:t>33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91334150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4AAF80-0086-2B49-B0C7-15FF527DD76A}" type="slidenum">
              <a:rPr lang="it-IT" smtClean="0"/>
              <a:pPr/>
              <a:t>34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91334150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4AAF80-0086-2B49-B0C7-15FF527DD76A}" type="slidenum">
              <a:rPr lang="it-IT" smtClean="0"/>
              <a:pPr/>
              <a:t>35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91334150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4AAF80-0086-2B49-B0C7-15FF527DD76A}" type="slidenum">
              <a:rPr lang="it-IT" smtClean="0"/>
              <a:pPr/>
              <a:t>36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91334150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4AAF80-0086-2B49-B0C7-15FF527DD76A}" type="slidenum">
              <a:rPr lang="it-IT" smtClean="0"/>
              <a:pPr/>
              <a:t>37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80721034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4AAF80-0086-2B49-B0C7-15FF527DD76A}" type="slidenum">
              <a:rPr lang="it-IT" smtClean="0"/>
              <a:pPr/>
              <a:t>38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0396226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4AAF80-0086-2B49-B0C7-15FF527DD76A}" type="slidenum">
              <a:rPr lang="it-IT" smtClean="0"/>
              <a:pPr/>
              <a:t>39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8072103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4AAF80-0086-2B49-B0C7-15FF527DD76A}" type="slidenum">
              <a:rPr lang="it-IT" smtClean="0"/>
              <a:pPr/>
              <a:t>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4543092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4AAF80-0086-2B49-B0C7-15FF527DD76A}" type="slidenum">
              <a:rPr lang="it-IT" smtClean="0"/>
              <a:pPr/>
              <a:t>40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13873659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4AAF80-0086-2B49-B0C7-15FF527DD76A}" type="slidenum">
              <a:rPr lang="it-IT" smtClean="0"/>
              <a:pPr/>
              <a:t>60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80721034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4AAF80-0086-2B49-B0C7-15FF527DD76A}" type="slidenum">
              <a:rPr lang="it-IT" smtClean="0"/>
              <a:pPr/>
              <a:t>61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28246553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4AAF80-0086-2B49-B0C7-15FF527DD76A}" type="slidenum">
              <a:rPr lang="it-IT" smtClean="0"/>
              <a:pPr/>
              <a:t>62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80721034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4AAF80-0086-2B49-B0C7-15FF527DD76A}" type="slidenum">
              <a:rPr lang="it-IT" smtClean="0"/>
              <a:pPr/>
              <a:t>63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99459569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4AAF80-0086-2B49-B0C7-15FF527DD76A}" type="slidenum">
              <a:rPr lang="it-IT" smtClean="0"/>
              <a:pPr/>
              <a:t>64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38019788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4AAF80-0086-2B49-B0C7-15FF527DD76A}" type="slidenum">
              <a:rPr lang="it-IT" smtClean="0"/>
              <a:pPr/>
              <a:t>65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80721034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4AAF80-0086-2B49-B0C7-15FF527DD76A}" type="slidenum">
              <a:rPr lang="it-IT" smtClean="0"/>
              <a:pPr/>
              <a:t>66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58167925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4AAF80-0086-2B49-B0C7-15FF527DD76A}" type="slidenum">
              <a:rPr lang="it-IT" smtClean="0"/>
              <a:pPr/>
              <a:t>67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8072103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4AAF80-0086-2B49-B0C7-15FF527DD76A}" type="slidenum">
              <a:rPr lang="it-IT" smtClean="0"/>
              <a:pPr/>
              <a:t>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5816792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4AAF80-0086-2B49-B0C7-15FF527DD76A}" type="slidenum">
              <a:rPr lang="it-IT" smtClean="0"/>
              <a:pPr/>
              <a:t>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5650876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4AAF80-0086-2B49-B0C7-15FF527DD76A}" type="slidenum">
              <a:rPr lang="it-IT" smtClean="0"/>
              <a:pPr/>
              <a:t>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8072103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4AAF80-0086-2B49-B0C7-15FF527DD76A}" type="slidenum">
              <a:rPr lang="it-IT" smtClean="0"/>
              <a:pPr/>
              <a:t>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3574681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4AAF80-0086-2B49-B0C7-15FF527DD76A}" type="slidenum">
              <a:rPr lang="it-IT" smtClean="0"/>
              <a:pPr/>
              <a:t>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333305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foto + didasca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187457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BEA7219-4D8E-C940-940E-32A07F3728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7188" cy="1325563"/>
          </a:xfrm>
          <a:prstGeom prst="rect">
            <a:avLst/>
          </a:prstGeo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130CAD10-8A66-234D-BE2F-2698CCDB85D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584EF56-7019-C245-8FF1-16274B8F5369}" type="datetimeFigureOut">
              <a:rPr lang="it-IT" smtClean="0"/>
              <a:t>17/02/20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4AE717E8-A9B7-3D41-9942-63780022DF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6388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CE8D4ABA-F46C-5945-86C0-528DF705A4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2188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A7153BB-3CCF-344C-B1FF-9F63F155088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222667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9C4078B8-621A-AC49-B927-1EA205D13A5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584EF56-7019-C245-8FF1-16274B8F5369}" type="datetimeFigureOut">
              <a:rPr lang="it-IT" smtClean="0"/>
              <a:t>17/02/20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A54990B5-93A0-E845-A325-874A4530E7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6388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02E542A-E674-A44F-818F-BE6ADB8AF9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2188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A7153BB-3CCF-344C-B1FF-9F63F155088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3938235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C8880D9-D6DA-164B-8E5E-93F186F1AB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219689D-5A74-4A4C-86ED-7F1FA8469D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3787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r>
              <a:rPr lang="it-IT"/>
              <a:t>Fare clic per modificare gli stili del testo dello schema
Secondo livello
Terzo livello
Quarto livello
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33D9008C-2584-204F-8374-D7F5154DB4D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it-IT"/>
              <a:t>Fare clic per modificare gli stili del testo dello schema
Secondo livello
Terzo livello
Quarto livello
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8E9B6C18-54C9-334C-99D7-0EE8FF75F85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584EF56-7019-C245-8FF1-16274B8F5369}" type="datetimeFigureOut">
              <a:rPr lang="it-IT" smtClean="0"/>
              <a:t>17/02/20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B6CB0154-5982-4742-9D32-6605C0EF19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6388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3893F24B-233D-084B-B6DC-E6CD563575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2188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A7153BB-3CCF-344C-B1FF-9F63F155088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9117670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091AF4D-BDE8-894E-ACF6-764C546C2B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766357DE-DEA9-9F48-9E9C-77AC75DD1E0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3787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C70E4303-A6D5-5E45-B2AB-3A4CE05E6BC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it-IT"/>
              <a:t>Fare clic per modificare gli stili del testo dello schema
Secondo livello
Terzo livello
Quarto livello
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586A9067-4A09-7649-8223-E0BFA567532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584EF56-7019-C245-8FF1-16274B8F5369}" type="datetimeFigureOut">
              <a:rPr lang="it-IT" smtClean="0"/>
              <a:t>17/02/20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BEAAD8FA-A688-924C-BBAD-298DF2C6D7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6388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99D3D08F-61C8-E742-BE7C-5FE34373E1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2188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A7153BB-3CCF-344C-B1FF-9F63F155088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3819540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691DA5C-C992-8B43-AA86-F84CF27406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7188" cy="1325563"/>
          </a:xfrm>
          <a:prstGeom prst="rect">
            <a:avLst/>
          </a:prstGeo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DCAEE16E-2C8E-5043-9C9F-CD52756E470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7188" cy="4351338"/>
          </a:xfrm>
          <a:prstGeom prst="rect">
            <a:avLst/>
          </a:prstGeom>
        </p:spPr>
        <p:txBody>
          <a:bodyPr vert="eaVert"/>
          <a:lstStyle/>
          <a:p>
            <a:r>
              <a:rPr lang="it-IT"/>
              <a:t>Fare clic per modificare gli stili del testo dello schema
Secondo livello
Terzo livello
Quarto livello
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903AEFAA-5645-F040-B4B5-ECDCCA5A81E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584EF56-7019-C245-8FF1-16274B8F5369}" type="datetimeFigureOut">
              <a:rPr lang="it-IT" smtClean="0"/>
              <a:t>17/02/20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293C9A37-CC5D-8748-B793-D69FBE536D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6388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142B271B-4332-3A4B-981A-AFE5A9F730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2188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A7153BB-3CCF-344C-B1FF-9F63F155088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4327246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7178AB18-EBDB-8546-A07A-64DE88D7B91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6488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9B654F35-C779-304F-BDEF-81E5ACDBC0A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5888" cy="5811838"/>
          </a:xfrm>
          <a:prstGeom prst="rect">
            <a:avLst/>
          </a:prstGeom>
        </p:spPr>
        <p:txBody>
          <a:bodyPr vert="eaVert"/>
          <a:lstStyle/>
          <a:p>
            <a:r>
              <a:rPr lang="it-IT"/>
              <a:t>Fare clic per modificare gli stili del testo dello schema
Secondo livello
Terzo livello
Quarto livello
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FCF5627C-78BC-F24B-AC98-32DEFB3E9A4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584EF56-7019-C245-8FF1-16274B8F5369}" type="datetimeFigureOut">
              <a:rPr lang="it-IT" smtClean="0"/>
              <a:t>17/02/20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C8C7746D-5431-4A47-A993-DBF537E255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6388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E6ED0692-B9BD-E04E-80C9-473A181E05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2188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A7153BB-3CCF-344C-B1FF-9F63F155088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3064706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Layout personalizza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8813993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C2952A3-B903-0B43-9D19-16BEA1988D6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5588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B2F2126F-CF10-6242-A5CE-5CE91346894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5588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FCD2B066-FCEE-9444-82D9-0A81C17B99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BDF95C-1753-9846-9F33-BB7BD41F264D}" type="datetimeFigureOut">
              <a:rPr lang="it-IT" smtClean="0"/>
              <a:t>17/02/20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2B0D95FF-F421-2841-A1D8-BE23098BBA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90DFE59E-0DF9-4E4E-9752-2CA0D320A6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3AADD4-E731-9F4C-A8FB-42F746C60C1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4103517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435834A-3D0C-3F4A-8D40-7AB86D0154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93ABADB-2455-6A47-82C5-DAEDF87CBA5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/>
              <a:t>Fare clic per modificare gli stili del testo dello schema
Secondo livello
Terzo livello
Quarto livello
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3434FF3B-1211-5C44-B2C3-C58FC1C66C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BDF95C-1753-9846-9F33-BB7BD41F264D}" type="datetimeFigureOut">
              <a:rPr lang="it-IT" smtClean="0"/>
              <a:t>17/02/20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C8A66AF9-DA0F-6444-9DC7-7FB987FC29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9725D91D-82E2-B04B-B3DA-456381CE7E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3AADD4-E731-9F4C-A8FB-42F746C60C1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0276120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19CA741-27F3-B743-AA50-FF54347159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7188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5E74EB10-0FCF-9B4B-ADFE-87BFC3D13F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7188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gli stili del testo dello schema
Secondo livello
Terzo livello
Quarto livello
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06DF487D-78A6-7B48-A273-EA94F5F54D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BDF95C-1753-9846-9F33-BB7BD41F264D}" type="datetimeFigureOut">
              <a:rPr lang="it-IT" smtClean="0"/>
              <a:t>17/02/20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E01FFCC9-5DAC-BC48-B523-F892524E84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879B5F8C-9425-8F4D-B565-ABC472A248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3AADD4-E731-9F4C-A8FB-42F746C60C1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107576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personalizza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2870619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4CC002E-099D-D645-94C8-F68BF109BE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40429C4-EDD4-1B40-A476-A9DA68E7FA6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r>
              <a:rPr lang="it-IT"/>
              <a:t>Fare clic per modificare gli stili del testo dello schema
Secondo livello
Terzo livello
Quarto livello
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5F9C29DC-0DD9-2046-98CF-BA9334CE225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3188" cy="4351338"/>
          </a:xfrm>
        </p:spPr>
        <p:txBody>
          <a:bodyPr/>
          <a:lstStyle/>
          <a:p>
            <a:r>
              <a:rPr lang="it-IT"/>
              <a:t>Fare clic per modificare gli stili del testo dello schema
Secondo livello
Terzo livello
Quarto livello
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B81271A4-2CA9-C046-9478-3428313B98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BDF95C-1753-9846-9F33-BB7BD41F264D}" type="datetimeFigureOut">
              <a:rPr lang="it-IT" smtClean="0"/>
              <a:t>17/02/20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6D68A6EE-D023-EC41-86E2-B6C04152AE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7611FDB-1661-6A4D-9A55-6BA0790A78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3AADD4-E731-9F4C-A8FB-42F746C60C1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35644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53FE264-6586-4C4A-A264-A4FDDD9406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7187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C55F7DD1-6DBA-6747-8E4D-0BC74FF2AD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it-IT"/>
              <a:t>Fare clic per modificare gli stili del testo dello schema
Secondo livello
Terzo livello
Quarto livello
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C243747F-EA92-1946-A1E3-AE11B7B805C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r>
              <a:rPr lang="it-IT"/>
              <a:t>Fare clic per modificare gli stili del testo dello schema
Secondo livello
Terzo livello
Quarto livello
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0D8C623A-25F2-3A4C-87DB-EE2F76D706C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3788" y="1681163"/>
            <a:ext cx="51831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it-IT"/>
              <a:t>Fare clic per modificare gli stili del testo dello schema
Secondo livello
Terzo livello
Quarto livello
Quinto livello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BBDBF578-7638-7942-920F-0492B52331F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3788" y="2505075"/>
            <a:ext cx="5183187" cy="3684588"/>
          </a:xfrm>
        </p:spPr>
        <p:txBody>
          <a:bodyPr/>
          <a:lstStyle/>
          <a:p>
            <a:r>
              <a:rPr lang="it-IT"/>
              <a:t>Fare clic per modificare gli stili del testo dello schema
Secondo livello
Terzo livello
Quarto livello
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C119BA99-B2AC-4842-842D-FD5915433E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BDF95C-1753-9846-9F33-BB7BD41F264D}" type="datetimeFigureOut">
              <a:rPr lang="it-IT" smtClean="0"/>
              <a:t>17/02/20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7881550B-1DAB-0240-B945-34911D741B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07CD1D68-860A-AA4F-830D-6FEC7F0B1E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3AADD4-E731-9F4C-A8FB-42F746C60C1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2679684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E37EAAA-B733-7C42-950B-4FF073DDEB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ECAFE83E-BF8A-7B40-98F0-5D54662E5B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BDF95C-1753-9846-9F33-BB7BD41F264D}" type="datetimeFigureOut">
              <a:rPr lang="it-IT" smtClean="0"/>
              <a:t>17/02/20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F987C632-32C8-DB42-82D2-36EFA3B909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F7CDB531-C1CD-D244-81BA-6F0816586F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3AADD4-E731-9F4C-A8FB-42F746C60C1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4941380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2C07536C-76A2-E943-B091-FF72067FAD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BDF95C-1753-9846-9F33-BB7BD41F264D}" type="datetimeFigureOut">
              <a:rPr lang="it-IT" smtClean="0"/>
              <a:t>17/02/20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669C6DF2-A238-9549-B0D6-7AA1184C5F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E478A54-B8D4-6D4D-9370-AA7BD2F575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3AADD4-E731-9F4C-A8FB-42F746C60C1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8418293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E4F8840-2691-3346-A74E-57A386E36D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AD2E4B1-5104-1945-8453-6C69AD4D76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3787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r>
              <a:rPr lang="it-IT"/>
              <a:t>Fare clic per modificare gli stili del testo dello schema
Secondo livello
Terzo livello
Quarto livello
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E96C44D6-F030-CF4C-97D3-9A7E770CBAD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it-IT"/>
              <a:t>Fare clic per modificare gli stili del testo dello schema
Secondo livello
Terzo livello
Quarto livello
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DE032B35-043E-5F47-ABFF-594D21645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BDF95C-1753-9846-9F33-BB7BD41F264D}" type="datetimeFigureOut">
              <a:rPr lang="it-IT" smtClean="0"/>
              <a:t>17/02/20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37412B28-F95D-CE43-B1C3-1BB9FBCD63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B4E84B17-6A90-1C4B-9AB2-839F8C920F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3AADD4-E731-9F4C-A8FB-42F746C60C1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501435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0569259-5B8A-BE4D-A299-1CEB29F86D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446A03DA-D465-D240-B609-6C73875F210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3787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7DB7EB51-40E2-DD4B-88EA-CE5C42E49C3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it-IT"/>
              <a:t>Fare clic per modificare gli stili del testo dello schema
Secondo livello
Terzo livello
Quarto livello
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883C03D1-1F5A-814C-9882-678BC6C83C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BDF95C-1753-9846-9F33-BB7BD41F264D}" type="datetimeFigureOut">
              <a:rPr lang="it-IT" smtClean="0"/>
              <a:t>17/02/20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4E1BCE52-37A9-C94B-8AA9-BA042E058A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33324EAA-DA75-934C-B92E-2C0E5F1652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3AADD4-E731-9F4C-A8FB-42F746C60C1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2435870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6ABE040-9841-2840-B3CD-9CA9F703FB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B91F4E07-2AED-C746-A8ED-7F8BF156E46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r>
              <a:rPr lang="it-IT"/>
              <a:t>Fare clic per modificare gli stili del testo dello schema
Secondo livello
Terzo livello
Quarto livello
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E3136E8A-8783-0B4F-A0D8-F28754B123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BDF95C-1753-9846-9F33-BB7BD41F264D}" type="datetimeFigureOut">
              <a:rPr lang="it-IT" smtClean="0"/>
              <a:t>17/02/20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B41CCD70-653F-0D46-BB3A-A9389DB952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A0FE8EE0-9CDC-634E-BCCD-383EADEF68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3AADD4-E731-9F4C-A8FB-42F746C60C1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5133721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FD629F1C-93BC-EA41-900C-4D6397385B3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6488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39F74FC3-118A-3244-BFE5-13C36594BEC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5888" cy="5811838"/>
          </a:xfrm>
        </p:spPr>
        <p:txBody>
          <a:bodyPr vert="eaVert"/>
          <a:lstStyle/>
          <a:p>
            <a:r>
              <a:rPr lang="it-IT"/>
              <a:t>Fare clic per modificare gli stili del testo dello schema
Secondo livello
Terzo livello
Quarto livello
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A8A1F1AB-EFD7-0A48-AB7E-EAD1A8930D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BDF95C-1753-9846-9F33-BB7BD41F264D}" type="datetimeFigureOut">
              <a:rPr lang="it-IT" smtClean="0"/>
              <a:t>17/02/20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3FB7CFE3-DF46-3542-8FCB-E611EE1FDC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83B5843D-0776-154F-9989-BAB12CFF53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3AADD4-E731-9F4C-A8FB-42F746C60C1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0185326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personalizza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9D8495C-30EE-E748-A22E-90DB1C157C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1CD94F6C-F307-374F-90AD-83AE4D9524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BDF95C-1753-9846-9F33-BB7BD41F264D}" type="datetimeFigureOut">
              <a:rPr lang="it-IT" smtClean="0"/>
              <a:t>17/02/20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914E9D42-E564-6140-A011-7A5674319D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26AF00BE-F031-704A-AA4B-53B0AEFF81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3AADD4-E731-9F4C-A8FB-42F746C60C1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1072399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D713FAE-1D73-4746-86AB-51D402B66AC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5588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21BF2ADE-649C-2147-A992-6E3AD39B97E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5588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9F5557C7-E5B5-3C44-BB72-E119FDAE6B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ECF202-AB73-BB40-9450-8DD4523111D1}" type="datetimeFigureOut">
              <a:rPr lang="it-IT" smtClean="0"/>
              <a:t>17/02/20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DCE221D2-3924-3047-AB18-FC8AADF4EB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EE66365A-26E6-1642-8493-65306FB81E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BDA55-34FC-E348-9728-00EC8E900F9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723571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Layout personalizza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0646506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B4E8385-392F-6348-A433-A72D40DAE2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5EA1ED9-CBE2-B14E-9D85-05F3A05CBC0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/>
              <a:t>Fare clic per modificare gli stili del testo dello schema
Secondo livello
Terzo livello
Quarto livello
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FF5294BE-37BA-CA4D-8C41-E049CC8877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ECF202-AB73-BB40-9450-8DD4523111D1}" type="datetimeFigureOut">
              <a:rPr lang="it-IT" smtClean="0"/>
              <a:t>17/02/20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97CB1B62-D892-2248-9743-374B1C5A1B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1F117C1B-7E00-DF4B-86D1-CC8DA37A72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BDA55-34FC-E348-9728-00EC8E900F9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5378167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0A826C8-C4A8-F64E-A414-610807AC94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7188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B62C920E-5495-0945-94E2-2E5F2769777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7188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gli stili del testo dello schema
Secondo livello
Terzo livello
Quarto livello
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7176BA5D-A549-8445-AFCD-CB4E718465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ECF202-AB73-BB40-9450-8DD4523111D1}" type="datetimeFigureOut">
              <a:rPr lang="it-IT" smtClean="0"/>
              <a:t>17/02/20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92118038-B61E-C241-AD98-F0C89DD1EA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50108875-A678-4A48-A471-0AA3B109FE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BDA55-34FC-E348-9728-00EC8E900F9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8580672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DC70607-3999-A044-BEB6-26CD5D9FE2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C7E35EB-A89D-B549-9F45-AB8D220491B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r>
              <a:rPr lang="it-IT"/>
              <a:t>Fare clic per modificare gli stili del testo dello schema
Secondo livello
Terzo livello
Quarto livello
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AD38435C-90F3-6C4B-A4A7-53067182546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3188" cy="4351338"/>
          </a:xfrm>
        </p:spPr>
        <p:txBody>
          <a:bodyPr/>
          <a:lstStyle/>
          <a:p>
            <a:r>
              <a:rPr lang="it-IT"/>
              <a:t>Fare clic per modificare gli stili del testo dello schema
Secondo livello
Terzo livello
Quarto livello
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CE268840-7874-204A-8623-5D688F40B3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ECF202-AB73-BB40-9450-8DD4523111D1}" type="datetimeFigureOut">
              <a:rPr lang="it-IT" smtClean="0"/>
              <a:t>17/02/20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981AE2CE-2743-6E49-9738-77D2C18298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9AA9533F-447E-574A-862E-D7A159D3CB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BDA55-34FC-E348-9728-00EC8E900F9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6487290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6E338A3-21B0-714B-A40E-F99B4299C4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7187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23B1B792-5845-374C-8F07-69150154AB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it-IT"/>
              <a:t>Fare clic per modificare gli stili del testo dello schema
Secondo livello
Terzo livello
Quarto livello
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6468A313-5CBA-134F-9D7E-1CC41DD82E0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r>
              <a:rPr lang="it-IT"/>
              <a:t>Fare clic per modificare gli stili del testo dello schema
Secondo livello
Terzo livello
Quarto livello
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431802BF-C6C7-5141-A258-2D8F52A2576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3788" y="1681163"/>
            <a:ext cx="51831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it-IT"/>
              <a:t>Fare clic per modificare gli stili del testo dello schema
Secondo livello
Terzo livello
Quarto livello
Quinto livello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85646241-28C3-584C-8940-25F4130E3F1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3788" y="2505075"/>
            <a:ext cx="5183187" cy="3684588"/>
          </a:xfrm>
        </p:spPr>
        <p:txBody>
          <a:bodyPr/>
          <a:lstStyle/>
          <a:p>
            <a:r>
              <a:rPr lang="it-IT"/>
              <a:t>Fare clic per modificare gli stili del testo dello schema
Secondo livello
Terzo livello
Quarto livello
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E8283CF3-2D34-5F4C-8608-3D6584EA88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ECF202-AB73-BB40-9450-8DD4523111D1}" type="datetimeFigureOut">
              <a:rPr lang="it-IT" smtClean="0"/>
              <a:t>17/02/20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C30DE499-43C7-0940-A07E-C5948F5980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385A78BB-1883-2941-8C58-23BF938F2A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BDA55-34FC-E348-9728-00EC8E900F9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3079062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0944972-EEEA-3742-ABE5-F10ADDA9C9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A8EB1CC0-509C-2D4F-A410-5449C5AFC4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ECF202-AB73-BB40-9450-8DD4523111D1}" type="datetimeFigureOut">
              <a:rPr lang="it-IT" smtClean="0"/>
              <a:t>17/02/20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2B175282-380E-9043-A95D-DE17155B22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5298418D-EBBA-2C46-83C6-2B43FD3201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BDA55-34FC-E348-9728-00EC8E900F9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7781845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55BD6FC3-A7EB-5B43-B9CA-859BA22C5F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ECF202-AB73-BB40-9450-8DD4523111D1}" type="datetimeFigureOut">
              <a:rPr lang="it-IT" smtClean="0"/>
              <a:t>17/02/20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57CF6E73-ECA8-E143-A7F2-A6DBF19F3E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4EF80D56-1D17-5A42-B6E8-0C9D8A5DA2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BDA55-34FC-E348-9728-00EC8E900F9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088759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E330A61-E430-FC4D-8E90-FBF2AECB25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41FAA73-301B-A349-9FBD-E3F7E4501A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3787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r>
              <a:rPr lang="it-IT"/>
              <a:t>Fare clic per modificare gli stili del testo dello schema
Secondo livello
Terzo livello
Quarto livello
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2BD27E03-7400-4140-9FB4-84B02413D74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it-IT"/>
              <a:t>Fare clic per modificare gli stili del testo dello schema
Secondo livello
Terzo livello
Quarto livello
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8ABC70F0-D743-BF44-9381-A1361EAD00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ECF202-AB73-BB40-9450-8DD4523111D1}" type="datetimeFigureOut">
              <a:rPr lang="it-IT" smtClean="0"/>
              <a:t>17/02/20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E159DA8C-DA8B-9041-B4B2-EEFC8E3D35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42B158CD-F323-6A48-AE1E-234E816268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BDA55-34FC-E348-9728-00EC8E900F9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92411620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58E32BC-FAD1-0D41-9FF9-67E9113D53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449261E4-DE93-9744-AE29-95AC90913C9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3787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830A62E6-5ACD-0F42-B472-4BFA2A7E344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it-IT"/>
              <a:t>Fare clic per modificare gli stili del testo dello schema
Secondo livello
Terzo livello
Quarto livello
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23853E05-816B-4A41-AB65-9166641107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ECF202-AB73-BB40-9450-8DD4523111D1}" type="datetimeFigureOut">
              <a:rPr lang="it-IT" smtClean="0"/>
              <a:t>17/02/20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4C3D61A5-52BC-B845-A5C5-AB4681B01C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879F5776-CE30-EF4B-BA03-5C7EFC9CF4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BDA55-34FC-E348-9728-00EC8E900F9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02718711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C5DDBB7-B04B-BA4B-961B-AFC822977F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A438B8CA-747B-5242-BE29-DD141CC3114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r>
              <a:rPr lang="it-IT"/>
              <a:t>Fare clic per modificare gli stili del testo dello schema
Secondo livello
Terzo livello
Quarto livello
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2B1DF244-1995-1A45-90EA-BD5B521488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ECF202-AB73-BB40-9450-8DD4523111D1}" type="datetimeFigureOut">
              <a:rPr lang="it-IT" smtClean="0"/>
              <a:t>17/02/20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30EF6397-A7F8-1E44-9BC0-7813B287C0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C7AB3B2C-3C11-E646-995B-1CF016EB9B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BDA55-34FC-E348-9728-00EC8E900F9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21370845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B4DD5665-1039-8846-ACBE-9ABD0D1D723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6488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4DDB9C1E-034E-2E44-BEF1-D9A525F625A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5888" cy="5811838"/>
          </a:xfrm>
        </p:spPr>
        <p:txBody>
          <a:bodyPr vert="eaVert"/>
          <a:lstStyle/>
          <a:p>
            <a:r>
              <a:rPr lang="it-IT"/>
              <a:t>Fare clic per modificare gli stili del testo dello schema
Secondo livello
Terzo livello
Quarto livello
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7C7A7709-9ECE-6A4E-9DC1-B6318B69E0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ECF202-AB73-BB40-9450-8DD4523111D1}" type="datetimeFigureOut">
              <a:rPr lang="it-IT" smtClean="0"/>
              <a:t>17/02/20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B55584AA-248D-DE48-8E54-AA819AE59B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B040E6CF-FAD1-3C4B-B5B8-DA3F834112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BDA55-34FC-E348-9728-00EC8E900F9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951539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478C38B-B6D8-4D93-B0EF-D7E4C71804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DD237D8-1009-4D9F-8C02-8F1973A23FE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endParaRPr lang="it-IT" dirty="0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E3981D1B-288C-4BF9-B9DC-863585911D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6505E4-B408-4D63-ABE4-6492A7F886F7}" type="datetimeFigureOut">
              <a:rPr lang="it-IT" smtClean="0"/>
              <a:t>17/02/20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0A5E2F00-3AE5-4AF4-ABB9-F56850011C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9E59425C-3B75-44F6-87BA-A7D0E03BF5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348060122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personalizza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271474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>
            <a:extLst>
              <a:ext uri="{FF2B5EF4-FFF2-40B4-BE49-F238E27FC236}">
                <a16:creationId xmlns:a16="http://schemas.microsoft.com/office/drawing/2014/main" id="{42C60367-04C6-1346-A01B-419C56742E9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94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94309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C6E50C9-FFFC-D041-BAAA-EC845FAA39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7188" cy="1325563"/>
          </a:xfrm>
          <a:prstGeom prst="rect">
            <a:avLst/>
          </a:prstGeo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D00D344-B070-8F4C-87FF-77248254D4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7188" cy="4351338"/>
          </a:xfrm>
          <a:prstGeom prst="rect">
            <a:avLst/>
          </a:prstGeom>
        </p:spPr>
        <p:txBody>
          <a:bodyPr/>
          <a:lstStyle/>
          <a:p>
            <a:r>
              <a:rPr lang="it-IT"/>
              <a:t>Fare clic per modificare gli stili del testo dello schema
Secondo livello
Terzo livello
Quarto livello
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056300DE-0FCE-3544-BB1B-5EB650D2220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584EF56-7019-C245-8FF1-16274B8F5369}" type="datetimeFigureOut">
              <a:rPr lang="it-IT" smtClean="0"/>
              <a:t>17/02/20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3DB3762F-E42C-3748-A260-74C7768A4E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6388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0418A67B-1C47-DC49-A948-33D1331001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2188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A7153BB-3CCF-344C-B1FF-9F63F155088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594530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07E7223-2B8D-D147-8088-F0C5ED6A60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7188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72778A07-7CBC-3348-B5E9-29B46B2A4FA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7188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gli stili del testo dello schema
Secondo livello
Terzo livello
Quarto livello
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3A6B6E1F-E009-AB49-A24E-243FA2F3D12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584EF56-7019-C245-8FF1-16274B8F5369}" type="datetimeFigureOut">
              <a:rPr lang="it-IT" smtClean="0"/>
              <a:t>17/02/20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BB8A4ACE-CCB1-C04C-A2E1-E420E80912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6388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047D441A-7407-094F-B4E3-2EB67CB13D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2188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A7153BB-3CCF-344C-B1FF-9F63F155088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963018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8B2E8A3-2B9D-0845-8F05-8A23F6C9D0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7188" cy="1325563"/>
          </a:xfrm>
          <a:prstGeom prst="rect">
            <a:avLst/>
          </a:prstGeo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BF67331-B8C0-4043-8418-1B824569AC8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r>
              <a:rPr lang="it-IT"/>
              <a:t>Fare clic per modificare gli stili del testo dello schema
Secondo livello
Terzo livello
Quarto livello
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414F5AC1-2367-5340-A89D-C9C8577673C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3188" cy="4351338"/>
          </a:xfrm>
          <a:prstGeom prst="rect">
            <a:avLst/>
          </a:prstGeom>
        </p:spPr>
        <p:txBody>
          <a:bodyPr/>
          <a:lstStyle/>
          <a:p>
            <a:r>
              <a:rPr lang="it-IT"/>
              <a:t>Fare clic per modificare gli stili del testo dello schema
Secondo livello
Terzo livello
Quarto livello
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787A9CE6-2484-D445-A910-977310F80A2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584EF56-7019-C245-8FF1-16274B8F5369}" type="datetimeFigureOut">
              <a:rPr lang="it-IT" smtClean="0"/>
              <a:t>17/02/20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E95B2E54-B91F-9647-AC89-035A822D9A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6388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F5BD4AD7-118B-2346-BAA9-8E818144F0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2188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A7153BB-3CCF-344C-B1FF-9F63F155088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534406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64E6A63-B12A-BD4B-9701-254A11C453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7187" cy="1325563"/>
          </a:xfrm>
          <a:prstGeom prst="rect">
            <a:avLst/>
          </a:prstGeo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E813AECA-4E3C-4A4A-970E-2F2F2ED5C3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it-IT"/>
              <a:t>Fare clic per modificare gli stili del testo dello schema
Secondo livello
Terzo livello
Quarto livello
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759B1D5F-2B3A-7E40-9540-9432BA0F245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r>
              <a:rPr lang="it-IT"/>
              <a:t>Fare clic per modificare gli stili del testo dello schema
Secondo livello
Terzo livello
Quarto livello
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3AD44920-F2F1-C247-AC7B-13FE5111D85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3788" y="1681163"/>
            <a:ext cx="51831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it-IT"/>
              <a:t>Fare clic per modificare gli stili del testo dello schema
Secondo livello
Terzo livello
Quarto livello
Quinto livello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7EDEAEDC-06A4-F547-8109-63A5899E173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3788" y="2505075"/>
            <a:ext cx="5183187" cy="3684588"/>
          </a:xfrm>
          <a:prstGeom prst="rect">
            <a:avLst/>
          </a:prstGeom>
        </p:spPr>
        <p:txBody>
          <a:bodyPr/>
          <a:lstStyle/>
          <a:p>
            <a:r>
              <a:rPr lang="it-IT"/>
              <a:t>Fare clic per modificare gli stili del testo dello schema
Secondo livello
Terzo livello
Quarto livello
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99CE037D-DA39-FB4A-9814-0AB3A3B22CB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584EF56-7019-C245-8FF1-16274B8F5369}" type="datetimeFigureOut">
              <a:rPr lang="it-IT" smtClean="0"/>
              <a:t>17/02/20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52AD2BFD-4B37-774B-B0AF-1379009155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6388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4C3BC4DC-CAA1-6249-AF03-3B743EBAC4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2188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A7153BB-3CCF-344C-B1FF-9F63F155088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476469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jpg"/><Relationship Id="rId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7.xml"/><Relationship Id="rId7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6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6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5.xml"/><Relationship Id="rId5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4.xml"/><Relationship Id="rId4" Type="http://schemas.openxmlformats.org/officeDocument/2006/relationships/slideLayout" Target="../slideLayouts/slideLayout8.xml"/><Relationship Id="rId9" Type="http://schemas.openxmlformats.org/officeDocument/2006/relationships/slideLayout" Target="../slideLayouts/slideLayout1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12" Type="http://schemas.openxmlformats.org/officeDocument/2006/relationships/slideLayout" Target="../slideLayouts/slideLayout28.xml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1.xml"/><Relationship Id="rId10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6.xml"/><Relationship Id="rId3" Type="http://schemas.openxmlformats.org/officeDocument/2006/relationships/slideLayout" Target="../slideLayouts/slideLayout31.xml"/><Relationship Id="rId7" Type="http://schemas.openxmlformats.org/officeDocument/2006/relationships/slideLayout" Target="../slideLayouts/slideLayout35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30.xml"/><Relationship Id="rId1" Type="http://schemas.openxmlformats.org/officeDocument/2006/relationships/slideLayout" Target="../slideLayouts/slideLayout29.xml"/><Relationship Id="rId6" Type="http://schemas.openxmlformats.org/officeDocument/2006/relationships/slideLayout" Target="../slideLayouts/slideLayout34.xml"/><Relationship Id="rId11" Type="http://schemas.openxmlformats.org/officeDocument/2006/relationships/slideLayout" Target="../slideLayouts/slideLayout39.xml"/><Relationship Id="rId5" Type="http://schemas.openxmlformats.org/officeDocument/2006/relationships/slideLayout" Target="../slideLayouts/slideLayout33.xml"/><Relationship Id="rId10" Type="http://schemas.openxmlformats.org/officeDocument/2006/relationships/slideLayout" Target="../slideLayouts/slideLayout38.xml"/><Relationship Id="rId4" Type="http://schemas.openxmlformats.org/officeDocument/2006/relationships/slideLayout" Target="../slideLayouts/slideLayout32.xml"/><Relationship Id="rId9" Type="http://schemas.openxmlformats.org/officeDocument/2006/relationships/slideLayout" Target="../slideLayouts/slideLayout37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theme" Target="../theme/theme6.xml"/><Relationship Id="rId1" Type="http://schemas.openxmlformats.org/officeDocument/2006/relationships/slideLayout" Target="../slideLayouts/slideLayout4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10922767" y="6300835"/>
            <a:ext cx="783609" cy="557167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r">
              <a:defRPr sz="1141">
                <a:solidFill>
                  <a:schemeClr val="tx1"/>
                </a:solidFill>
                <a:latin typeface="Roboto Regular"/>
                <a:cs typeface="Roboto Regular"/>
              </a:defRPr>
            </a:lvl1pPr>
          </a:lstStyle>
          <a:p>
            <a:fld id="{515B7359-D012-3C45-A186-078B3FE6722D}" type="slidenum">
              <a:rPr lang="it-IT" smtClean="0"/>
              <a:pPr/>
              <a:t>‹N›</a:t>
            </a:fld>
            <a:endParaRPr lang="it-IT" dirty="0"/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7348DF34-6DB8-F443-B7FD-79EFE26B13D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94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53236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/>
  <p:txStyles>
    <p:titleStyle>
      <a:lvl1pPr algn="l" defTabSz="567863" rtl="0" eaLnBrk="1" latinLnBrk="0" hangingPunct="1">
        <a:lnSpc>
          <a:spcPts val="5600"/>
        </a:lnSpc>
        <a:spcBef>
          <a:spcPct val="0"/>
        </a:spcBef>
        <a:buNone/>
        <a:defRPr sz="7300" b="1" kern="1200" cap="all" baseline="0">
          <a:solidFill>
            <a:schemeClr val="tx1"/>
          </a:solidFill>
          <a:latin typeface="Roboto" charset="0"/>
          <a:ea typeface="Roboto" charset="0"/>
          <a:cs typeface="Roboto" charset="0"/>
        </a:defRPr>
      </a:lvl1pPr>
    </p:titleStyle>
    <p:bodyStyle>
      <a:lvl1pPr marL="425897" indent="-425897" algn="l" defTabSz="567863" rtl="0" eaLnBrk="1" latinLnBrk="0" hangingPunct="1">
        <a:lnSpc>
          <a:spcPts val="2282"/>
        </a:lnSpc>
        <a:spcBef>
          <a:spcPct val="20000"/>
        </a:spcBef>
        <a:buFont typeface="Arial"/>
        <a:buChar char="•"/>
        <a:defRPr sz="2282" kern="1200">
          <a:solidFill>
            <a:srgbClr val="6F6F6E"/>
          </a:solidFill>
          <a:latin typeface="Roboto" charset="0"/>
          <a:ea typeface="Roboto" charset="0"/>
          <a:cs typeface="Roboto" charset="0"/>
        </a:defRPr>
      </a:lvl1pPr>
      <a:lvl2pPr marL="922776" indent="-354914" algn="l" defTabSz="567863" rtl="0" eaLnBrk="1" latinLnBrk="0" hangingPunct="1">
        <a:lnSpc>
          <a:spcPts val="2282"/>
        </a:lnSpc>
        <a:spcBef>
          <a:spcPct val="20000"/>
        </a:spcBef>
        <a:buFont typeface="Arial"/>
        <a:buChar char="•"/>
        <a:defRPr sz="2282" kern="1200">
          <a:solidFill>
            <a:srgbClr val="6F6F6E"/>
          </a:solidFill>
          <a:latin typeface="Roboto" charset="0"/>
          <a:ea typeface="Roboto" charset="0"/>
          <a:cs typeface="Roboto" charset="0"/>
        </a:defRPr>
      </a:lvl2pPr>
      <a:lvl3pPr marL="1419656" indent="-283931" algn="l" defTabSz="567863" rtl="0" eaLnBrk="1" latinLnBrk="0" hangingPunct="1">
        <a:lnSpc>
          <a:spcPts val="2282"/>
        </a:lnSpc>
        <a:spcBef>
          <a:spcPct val="20000"/>
        </a:spcBef>
        <a:buFont typeface="Arial"/>
        <a:buChar char="•"/>
        <a:defRPr sz="2282" kern="1200">
          <a:solidFill>
            <a:srgbClr val="6F6F6E"/>
          </a:solidFill>
          <a:latin typeface="Roboto" charset="0"/>
          <a:ea typeface="Roboto" charset="0"/>
          <a:cs typeface="Roboto" charset="0"/>
        </a:defRPr>
      </a:lvl3pPr>
      <a:lvl4pPr marL="1987520" indent="-283931" algn="l" defTabSz="567863" rtl="0" eaLnBrk="1" latinLnBrk="0" hangingPunct="1">
        <a:lnSpc>
          <a:spcPts val="2282"/>
        </a:lnSpc>
        <a:spcBef>
          <a:spcPct val="20000"/>
        </a:spcBef>
        <a:buFont typeface="Arial"/>
        <a:buChar char="•"/>
        <a:defRPr sz="2282" kern="1200">
          <a:solidFill>
            <a:srgbClr val="6F6F6E"/>
          </a:solidFill>
          <a:latin typeface="Roboto" charset="0"/>
          <a:ea typeface="Roboto" charset="0"/>
          <a:cs typeface="Roboto" charset="0"/>
        </a:defRPr>
      </a:lvl4pPr>
      <a:lvl5pPr marL="2555382" indent="-283931" algn="l" defTabSz="567863" rtl="0" eaLnBrk="1" latinLnBrk="0" hangingPunct="1">
        <a:lnSpc>
          <a:spcPts val="2282"/>
        </a:lnSpc>
        <a:spcBef>
          <a:spcPct val="20000"/>
        </a:spcBef>
        <a:buFont typeface="Arial"/>
        <a:buChar char="•"/>
        <a:defRPr sz="2282" kern="1200">
          <a:solidFill>
            <a:srgbClr val="6F6F6E"/>
          </a:solidFill>
          <a:latin typeface="Roboto" charset="0"/>
          <a:ea typeface="Roboto" charset="0"/>
          <a:cs typeface="Roboto" charset="0"/>
        </a:defRPr>
      </a:lvl5pPr>
      <a:lvl6pPr marL="3123243" indent="-283931" algn="l" defTabSz="567863" rtl="0" eaLnBrk="1" latinLnBrk="0" hangingPunct="1">
        <a:spcBef>
          <a:spcPct val="20000"/>
        </a:spcBef>
        <a:buFont typeface="Arial"/>
        <a:buChar char="•"/>
        <a:defRPr sz="2510" kern="1200">
          <a:solidFill>
            <a:schemeClr val="tx1"/>
          </a:solidFill>
          <a:latin typeface="+mn-lt"/>
          <a:ea typeface="+mn-ea"/>
          <a:cs typeface="+mn-cs"/>
        </a:defRPr>
      </a:lvl6pPr>
      <a:lvl7pPr marL="3691106" indent="-283931" algn="l" defTabSz="567863" rtl="0" eaLnBrk="1" latinLnBrk="0" hangingPunct="1">
        <a:spcBef>
          <a:spcPct val="20000"/>
        </a:spcBef>
        <a:buFont typeface="Arial"/>
        <a:buChar char="•"/>
        <a:defRPr sz="2510" kern="1200">
          <a:solidFill>
            <a:schemeClr val="tx1"/>
          </a:solidFill>
          <a:latin typeface="+mn-lt"/>
          <a:ea typeface="+mn-ea"/>
          <a:cs typeface="+mn-cs"/>
        </a:defRPr>
      </a:lvl7pPr>
      <a:lvl8pPr marL="4258969" indent="-283931" algn="l" defTabSz="567863" rtl="0" eaLnBrk="1" latinLnBrk="0" hangingPunct="1">
        <a:spcBef>
          <a:spcPct val="20000"/>
        </a:spcBef>
        <a:buFont typeface="Arial"/>
        <a:buChar char="•"/>
        <a:defRPr sz="2510" kern="1200">
          <a:solidFill>
            <a:schemeClr val="tx1"/>
          </a:solidFill>
          <a:latin typeface="+mn-lt"/>
          <a:ea typeface="+mn-ea"/>
          <a:cs typeface="+mn-cs"/>
        </a:defRPr>
      </a:lvl8pPr>
      <a:lvl9pPr marL="4826832" indent="-283931" algn="l" defTabSz="567863" rtl="0" eaLnBrk="1" latinLnBrk="0" hangingPunct="1">
        <a:spcBef>
          <a:spcPct val="20000"/>
        </a:spcBef>
        <a:buFont typeface="Arial"/>
        <a:buChar char="•"/>
        <a:defRPr sz="251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567863" rtl="0" eaLnBrk="1" latinLnBrk="0" hangingPunct="1">
        <a:defRPr sz="2282" kern="1200">
          <a:solidFill>
            <a:schemeClr val="tx1"/>
          </a:solidFill>
          <a:latin typeface="+mn-lt"/>
          <a:ea typeface="+mn-ea"/>
          <a:cs typeface="+mn-cs"/>
        </a:defRPr>
      </a:lvl1pPr>
      <a:lvl2pPr marL="567863" algn="l" defTabSz="567863" rtl="0" eaLnBrk="1" latinLnBrk="0" hangingPunct="1">
        <a:defRPr sz="2282" kern="1200">
          <a:solidFill>
            <a:schemeClr val="tx1"/>
          </a:solidFill>
          <a:latin typeface="+mn-lt"/>
          <a:ea typeface="+mn-ea"/>
          <a:cs typeface="+mn-cs"/>
        </a:defRPr>
      </a:lvl2pPr>
      <a:lvl3pPr marL="1135723" algn="l" defTabSz="567863" rtl="0" eaLnBrk="1" latinLnBrk="0" hangingPunct="1">
        <a:defRPr sz="2282" kern="1200">
          <a:solidFill>
            <a:schemeClr val="tx1"/>
          </a:solidFill>
          <a:latin typeface="+mn-lt"/>
          <a:ea typeface="+mn-ea"/>
          <a:cs typeface="+mn-cs"/>
        </a:defRPr>
      </a:lvl3pPr>
      <a:lvl4pPr marL="1703589" algn="l" defTabSz="567863" rtl="0" eaLnBrk="1" latinLnBrk="0" hangingPunct="1">
        <a:defRPr sz="2282" kern="1200">
          <a:solidFill>
            <a:schemeClr val="tx1"/>
          </a:solidFill>
          <a:latin typeface="+mn-lt"/>
          <a:ea typeface="+mn-ea"/>
          <a:cs typeface="+mn-cs"/>
        </a:defRPr>
      </a:lvl4pPr>
      <a:lvl5pPr marL="2271450" algn="l" defTabSz="567863" rtl="0" eaLnBrk="1" latinLnBrk="0" hangingPunct="1">
        <a:defRPr sz="2282" kern="1200">
          <a:solidFill>
            <a:schemeClr val="tx1"/>
          </a:solidFill>
          <a:latin typeface="+mn-lt"/>
          <a:ea typeface="+mn-ea"/>
          <a:cs typeface="+mn-cs"/>
        </a:defRPr>
      </a:lvl5pPr>
      <a:lvl6pPr marL="2839312" algn="l" defTabSz="567863" rtl="0" eaLnBrk="1" latinLnBrk="0" hangingPunct="1">
        <a:defRPr sz="2282" kern="1200">
          <a:solidFill>
            <a:schemeClr val="tx1"/>
          </a:solidFill>
          <a:latin typeface="+mn-lt"/>
          <a:ea typeface="+mn-ea"/>
          <a:cs typeface="+mn-cs"/>
        </a:defRPr>
      </a:lvl6pPr>
      <a:lvl7pPr marL="3407175" algn="l" defTabSz="567863" rtl="0" eaLnBrk="1" latinLnBrk="0" hangingPunct="1">
        <a:defRPr sz="2282" kern="1200">
          <a:solidFill>
            <a:schemeClr val="tx1"/>
          </a:solidFill>
          <a:latin typeface="+mn-lt"/>
          <a:ea typeface="+mn-ea"/>
          <a:cs typeface="+mn-cs"/>
        </a:defRPr>
      </a:lvl7pPr>
      <a:lvl8pPr marL="3975037" algn="l" defTabSz="567863" rtl="0" eaLnBrk="1" latinLnBrk="0" hangingPunct="1">
        <a:defRPr sz="2282" kern="1200">
          <a:solidFill>
            <a:schemeClr val="tx1"/>
          </a:solidFill>
          <a:latin typeface="+mn-lt"/>
          <a:ea typeface="+mn-ea"/>
          <a:cs typeface="+mn-cs"/>
        </a:defRPr>
      </a:lvl8pPr>
      <a:lvl9pPr marL="4542899" algn="l" defTabSz="567863" rtl="0" eaLnBrk="1" latinLnBrk="0" hangingPunct="1">
        <a:defRPr sz="228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116EB78F-885C-934E-99CC-BDAA49E06EC4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794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24803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712" r:id="rId2"/>
    <p:sldLayoutId id="2147483726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344898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15" r:id="rId2"/>
    <p:sldLayoutId id="2147483716" r:id="rId3"/>
    <p:sldLayoutId id="2147483717" r:id="rId4"/>
    <p:sldLayoutId id="2147483718" r:id="rId5"/>
    <p:sldLayoutId id="2147483719" r:id="rId6"/>
    <p:sldLayoutId id="2147483720" r:id="rId7"/>
    <p:sldLayoutId id="2147483721" r:id="rId8"/>
    <p:sldLayoutId id="2147483722" r:id="rId9"/>
    <p:sldLayoutId id="2147483723" r:id="rId10"/>
    <p:sldLayoutId id="2147483724" r:id="rId11"/>
    <p:sldLayoutId id="2147483725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87E97B55-C2AF-EE4D-9EF9-E7F7C762F6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7188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dirty="0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23A73D4B-5A33-0C42-93AA-64F094D312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7188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r>
              <a:rPr lang="it-IT"/>
              <a:t>Fare clic per modificare gli stili del testo dello schema
Secondo livello
Terzo livello
Quarto livello
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EDE3A3FA-4AFF-1241-B626-D53CA27922A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BDF95C-1753-9846-9F33-BB7BD41F264D}" type="datetimeFigureOut">
              <a:rPr lang="it-IT" smtClean="0"/>
              <a:t>17/02/20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5FC99DAE-E3AA-E343-B3A4-0CC0D4FB8A9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63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FBDB8179-AAE8-CF49-8F53-FA7E8D92118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2188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3AADD4-E731-9F4C-A8FB-42F746C60C1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88729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  <p:sldLayoutId id="2147483711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B40C908C-45C7-E145-BB80-41E6FBE920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7188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9FED9804-D36E-894D-BDB8-6259B1A88AA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7188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r>
              <a:rPr lang="it-IT"/>
              <a:t>Fare clic per modificare gli stili del testo dello schema
Secondo livello
Terzo livello
Quarto livello
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38EB3B77-0FDE-4645-813C-0D384187978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ECF202-AB73-BB40-9450-8DD4523111D1}" type="datetimeFigureOut">
              <a:rPr lang="it-IT" smtClean="0"/>
              <a:t>17/02/20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0BF8EB37-18BA-C642-90A8-A97AD9D3589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63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D74864D5-986D-254D-8501-FB7B10AAD13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2188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ABDA55-34FC-E348-9728-00EC8E900F9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887014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701" r:id="rId2"/>
    <p:sldLayoutId id="2147483702" r:id="rId3"/>
    <p:sldLayoutId id="2147483703" r:id="rId4"/>
    <p:sldLayoutId id="2147483704" r:id="rId5"/>
    <p:sldLayoutId id="2147483705" r:id="rId6"/>
    <p:sldLayoutId id="2147483706" r:id="rId7"/>
    <p:sldLayoutId id="2147483707" r:id="rId8"/>
    <p:sldLayoutId id="2147483708" r:id="rId9"/>
    <p:sldLayoutId id="2147483709" r:id="rId10"/>
    <p:sldLayoutId id="2147483710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>
            <a:extLst>
              <a:ext uri="{FF2B5EF4-FFF2-40B4-BE49-F238E27FC236}">
                <a16:creationId xmlns:a16="http://schemas.microsoft.com/office/drawing/2014/main" id="{D0315BDB-0E66-6F4B-BE88-23B0ECAFFA6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94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40240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3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3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3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3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3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3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3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3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3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3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2.xml"/><Relationship Id="rId1" Type="http://schemas.openxmlformats.org/officeDocument/2006/relationships/slideLayout" Target="../slideLayouts/slideLayout3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3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1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1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40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1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16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871079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gnaposto testo 35">
            <a:extLst>
              <a:ext uri="{FF2B5EF4-FFF2-40B4-BE49-F238E27FC236}">
                <a16:creationId xmlns:a16="http://schemas.microsoft.com/office/drawing/2014/main" id="{22E052D2-A98C-A24C-A70B-C480ED83312D}"/>
              </a:ext>
            </a:extLst>
          </p:cNvPr>
          <p:cNvSpPr txBox="1">
            <a:spLocks/>
          </p:cNvSpPr>
          <p:nvPr/>
        </p:nvSpPr>
        <p:spPr>
          <a:xfrm>
            <a:off x="2497015" y="1606061"/>
            <a:ext cx="7636741" cy="3976031"/>
          </a:xfrm>
          <a:prstGeom prst="rect">
            <a:avLst/>
          </a:prstGeom>
        </p:spPr>
        <p:txBody>
          <a:bodyPr>
            <a:noAutofit/>
          </a:bodyPr>
          <a:lstStyle>
            <a:lvl1pPr marL="425897" indent="-425897" algn="l" defTabSz="567863" rtl="0" eaLnBrk="1" latinLnBrk="0" hangingPunct="1">
              <a:lnSpc>
                <a:spcPts val="2282"/>
              </a:lnSpc>
              <a:spcBef>
                <a:spcPct val="20000"/>
              </a:spcBef>
              <a:buFont typeface="Arial"/>
              <a:buChar char="•"/>
              <a:defRPr sz="2282" kern="1200">
                <a:solidFill>
                  <a:srgbClr val="6F6F6E"/>
                </a:solidFill>
                <a:latin typeface="Roboto" charset="0"/>
                <a:ea typeface="Roboto" charset="0"/>
                <a:cs typeface="Roboto" charset="0"/>
              </a:defRPr>
            </a:lvl1pPr>
            <a:lvl2pPr marL="922776" indent="-354914" algn="l" defTabSz="567863" rtl="0" eaLnBrk="1" latinLnBrk="0" hangingPunct="1">
              <a:lnSpc>
                <a:spcPts val="2282"/>
              </a:lnSpc>
              <a:spcBef>
                <a:spcPct val="20000"/>
              </a:spcBef>
              <a:buFont typeface="Arial"/>
              <a:buChar char="•"/>
              <a:defRPr sz="2282" kern="1200">
                <a:solidFill>
                  <a:srgbClr val="6F6F6E"/>
                </a:solidFill>
                <a:latin typeface="Roboto" charset="0"/>
                <a:ea typeface="Roboto" charset="0"/>
                <a:cs typeface="Roboto" charset="0"/>
              </a:defRPr>
            </a:lvl2pPr>
            <a:lvl3pPr marL="1419656" indent="-283931" algn="l" defTabSz="567863" rtl="0" eaLnBrk="1" latinLnBrk="0" hangingPunct="1">
              <a:lnSpc>
                <a:spcPts val="2282"/>
              </a:lnSpc>
              <a:spcBef>
                <a:spcPct val="20000"/>
              </a:spcBef>
              <a:buFont typeface="Arial"/>
              <a:buChar char="•"/>
              <a:defRPr sz="2282" kern="1200">
                <a:solidFill>
                  <a:srgbClr val="6F6F6E"/>
                </a:solidFill>
                <a:latin typeface="Roboto" charset="0"/>
                <a:ea typeface="Roboto" charset="0"/>
                <a:cs typeface="Roboto" charset="0"/>
              </a:defRPr>
            </a:lvl3pPr>
            <a:lvl4pPr marL="1987520" indent="-283931" algn="l" defTabSz="567863" rtl="0" eaLnBrk="1" latinLnBrk="0" hangingPunct="1">
              <a:lnSpc>
                <a:spcPts val="2282"/>
              </a:lnSpc>
              <a:spcBef>
                <a:spcPct val="20000"/>
              </a:spcBef>
              <a:buFont typeface="Arial"/>
              <a:buChar char="•"/>
              <a:defRPr sz="2282" kern="1200">
                <a:solidFill>
                  <a:srgbClr val="6F6F6E"/>
                </a:solidFill>
                <a:latin typeface="Roboto" charset="0"/>
                <a:ea typeface="Roboto" charset="0"/>
                <a:cs typeface="Roboto" charset="0"/>
              </a:defRPr>
            </a:lvl4pPr>
            <a:lvl5pPr marL="2555382" indent="-283931" algn="l" defTabSz="567863" rtl="0" eaLnBrk="1" latinLnBrk="0" hangingPunct="1">
              <a:lnSpc>
                <a:spcPts val="2282"/>
              </a:lnSpc>
              <a:spcBef>
                <a:spcPct val="20000"/>
              </a:spcBef>
              <a:buFont typeface="Arial"/>
              <a:buChar char="•"/>
              <a:defRPr sz="2282" kern="1200">
                <a:solidFill>
                  <a:srgbClr val="6F6F6E"/>
                </a:solidFill>
                <a:latin typeface="Roboto" charset="0"/>
                <a:ea typeface="Roboto" charset="0"/>
                <a:cs typeface="Roboto" charset="0"/>
              </a:defRPr>
            </a:lvl5pPr>
            <a:lvl6pPr marL="3123243" indent="-283931" algn="l" defTabSz="567863" rtl="0" eaLnBrk="1" latinLnBrk="0" hangingPunct="1">
              <a:spcBef>
                <a:spcPct val="20000"/>
              </a:spcBef>
              <a:buFont typeface="Arial"/>
              <a:buChar char="•"/>
              <a:defRPr sz="251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91106" indent="-283931" algn="l" defTabSz="567863" rtl="0" eaLnBrk="1" latinLnBrk="0" hangingPunct="1">
              <a:spcBef>
                <a:spcPct val="20000"/>
              </a:spcBef>
              <a:buFont typeface="Arial"/>
              <a:buChar char="•"/>
              <a:defRPr sz="251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58969" indent="-283931" algn="l" defTabSz="567863" rtl="0" eaLnBrk="1" latinLnBrk="0" hangingPunct="1">
              <a:spcBef>
                <a:spcPct val="20000"/>
              </a:spcBef>
              <a:buFont typeface="Arial"/>
              <a:buChar char="•"/>
              <a:defRPr sz="251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26832" indent="-283931" algn="l" defTabSz="567863" rtl="0" eaLnBrk="1" latinLnBrk="0" hangingPunct="1">
              <a:spcBef>
                <a:spcPct val="20000"/>
              </a:spcBef>
              <a:buFont typeface="Arial"/>
              <a:buChar char="•"/>
              <a:defRPr sz="251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it-IT" sz="3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it-IT" sz="3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it-IT" sz="3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it-IT" sz="3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it-IT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Luca Rossetti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it-IT" sz="30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Press Office</a:t>
            </a:r>
          </a:p>
          <a:p>
            <a:pPr marL="64008"/>
            <a:endParaRPr lang="it-IT" sz="3000" dirty="0"/>
          </a:p>
          <a:p>
            <a:endParaRPr lang="it-IT" sz="3000" dirty="0"/>
          </a:p>
        </p:txBody>
      </p:sp>
    </p:spTree>
    <p:extLst>
      <p:ext uri="{BB962C8B-B14F-4D97-AF65-F5344CB8AC3E}">
        <p14:creationId xmlns:p14="http://schemas.microsoft.com/office/powerpoint/2010/main" val="403617661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gnaposto testo 35">
            <a:extLst>
              <a:ext uri="{FF2B5EF4-FFF2-40B4-BE49-F238E27FC236}">
                <a16:creationId xmlns:a16="http://schemas.microsoft.com/office/drawing/2014/main" id="{22E052D2-A98C-A24C-A70B-C480ED83312D}"/>
              </a:ext>
            </a:extLst>
          </p:cNvPr>
          <p:cNvSpPr txBox="1">
            <a:spLocks/>
          </p:cNvSpPr>
          <p:nvPr/>
        </p:nvSpPr>
        <p:spPr>
          <a:xfrm>
            <a:off x="2567831" y="2188276"/>
            <a:ext cx="8791831" cy="4329755"/>
          </a:xfrm>
          <a:prstGeom prst="rect">
            <a:avLst/>
          </a:prstGeom>
        </p:spPr>
        <p:txBody>
          <a:bodyPr>
            <a:noAutofit/>
          </a:bodyPr>
          <a:lstStyle>
            <a:lvl1pPr marL="425897" indent="-425897" algn="l" defTabSz="567863" rtl="0" eaLnBrk="1" latinLnBrk="0" hangingPunct="1">
              <a:lnSpc>
                <a:spcPts val="2282"/>
              </a:lnSpc>
              <a:spcBef>
                <a:spcPct val="20000"/>
              </a:spcBef>
              <a:buFont typeface="Arial"/>
              <a:buChar char="•"/>
              <a:defRPr sz="2282" kern="1200">
                <a:solidFill>
                  <a:srgbClr val="6F6F6E"/>
                </a:solidFill>
                <a:latin typeface="Roboto" charset="0"/>
                <a:ea typeface="Roboto" charset="0"/>
                <a:cs typeface="Roboto" charset="0"/>
              </a:defRPr>
            </a:lvl1pPr>
            <a:lvl2pPr marL="922776" indent="-354914" algn="l" defTabSz="567863" rtl="0" eaLnBrk="1" latinLnBrk="0" hangingPunct="1">
              <a:lnSpc>
                <a:spcPts val="2282"/>
              </a:lnSpc>
              <a:spcBef>
                <a:spcPct val="20000"/>
              </a:spcBef>
              <a:buFont typeface="Arial"/>
              <a:buChar char="•"/>
              <a:defRPr sz="2282" kern="1200">
                <a:solidFill>
                  <a:srgbClr val="6F6F6E"/>
                </a:solidFill>
                <a:latin typeface="Roboto" charset="0"/>
                <a:ea typeface="Roboto" charset="0"/>
                <a:cs typeface="Roboto" charset="0"/>
              </a:defRPr>
            </a:lvl2pPr>
            <a:lvl3pPr marL="1419656" indent="-283931" algn="l" defTabSz="567863" rtl="0" eaLnBrk="1" latinLnBrk="0" hangingPunct="1">
              <a:lnSpc>
                <a:spcPts val="2282"/>
              </a:lnSpc>
              <a:spcBef>
                <a:spcPct val="20000"/>
              </a:spcBef>
              <a:buFont typeface="Arial"/>
              <a:buChar char="•"/>
              <a:defRPr sz="2282" kern="1200">
                <a:solidFill>
                  <a:srgbClr val="6F6F6E"/>
                </a:solidFill>
                <a:latin typeface="Roboto" charset="0"/>
                <a:ea typeface="Roboto" charset="0"/>
                <a:cs typeface="Roboto" charset="0"/>
              </a:defRPr>
            </a:lvl3pPr>
            <a:lvl4pPr marL="1987520" indent="-283931" algn="l" defTabSz="567863" rtl="0" eaLnBrk="1" latinLnBrk="0" hangingPunct="1">
              <a:lnSpc>
                <a:spcPts val="2282"/>
              </a:lnSpc>
              <a:spcBef>
                <a:spcPct val="20000"/>
              </a:spcBef>
              <a:buFont typeface="Arial"/>
              <a:buChar char="•"/>
              <a:defRPr sz="2282" kern="1200">
                <a:solidFill>
                  <a:srgbClr val="6F6F6E"/>
                </a:solidFill>
                <a:latin typeface="Roboto" charset="0"/>
                <a:ea typeface="Roboto" charset="0"/>
                <a:cs typeface="Roboto" charset="0"/>
              </a:defRPr>
            </a:lvl4pPr>
            <a:lvl5pPr marL="2555382" indent="-283931" algn="l" defTabSz="567863" rtl="0" eaLnBrk="1" latinLnBrk="0" hangingPunct="1">
              <a:lnSpc>
                <a:spcPts val="2282"/>
              </a:lnSpc>
              <a:spcBef>
                <a:spcPct val="20000"/>
              </a:spcBef>
              <a:buFont typeface="Arial"/>
              <a:buChar char="•"/>
              <a:defRPr sz="2282" kern="1200">
                <a:solidFill>
                  <a:srgbClr val="6F6F6E"/>
                </a:solidFill>
                <a:latin typeface="Roboto" charset="0"/>
                <a:ea typeface="Roboto" charset="0"/>
                <a:cs typeface="Roboto" charset="0"/>
              </a:defRPr>
            </a:lvl5pPr>
            <a:lvl6pPr marL="3123243" indent="-283931" algn="l" defTabSz="567863" rtl="0" eaLnBrk="1" latinLnBrk="0" hangingPunct="1">
              <a:spcBef>
                <a:spcPct val="20000"/>
              </a:spcBef>
              <a:buFont typeface="Arial"/>
              <a:buChar char="•"/>
              <a:defRPr sz="251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91106" indent="-283931" algn="l" defTabSz="567863" rtl="0" eaLnBrk="1" latinLnBrk="0" hangingPunct="1">
              <a:spcBef>
                <a:spcPct val="20000"/>
              </a:spcBef>
              <a:buFont typeface="Arial"/>
              <a:buChar char="•"/>
              <a:defRPr sz="251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58969" indent="-283931" algn="l" defTabSz="567863" rtl="0" eaLnBrk="1" latinLnBrk="0" hangingPunct="1">
              <a:spcBef>
                <a:spcPct val="20000"/>
              </a:spcBef>
              <a:buFont typeface="Arial"/>
              <a:buChar char="•"/>
              <a:defRPr sz="251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26832" indent="-283931" algn="l" defTabSz="567863" rtl="0" eaLnBrk="1" latinLnBrk="0" hangingPunct="1">
              <a:spcBef>
                <a:spcPct val="20000"/>
              </a:spcBef>
              <a:buFont typeface="Arial"/>
              <a:buChar char="•"/>
              <a:defRPr sz="251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it-IT" sz="1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it-IT" sz="1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it-IT" sz="1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it-IT" sz="1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it-IT" sz="14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Thanks</a:t>
            </a:r>
            <a:r>
              <a:rPr lang="it-IT" sz="1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it-IT" sz="14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854358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gnaposto testo 35">
            <a:extLst>
              <a:ext uri="{FF2B5EF4-FFF2-40B4-BE49-F238E27FC236}">
                <a16:creationId xmlns:a16="http://schemas.microsoft.com/office/drawing/2014/main" id="{22E052D2-A98C-A24C-A70B-C480ED83312D}"/>
              </a:ext>
            </a:extLst>
          </p:cNvPr>
          <p:cNvSpPr txBox="1">
            <a:spLocks/>
          </p:cNvSpPr>
          <p:nvPr/>
        </p:nvSpPr>
        <p:spPr>
          <a:xfrm>
            <a:off x="2567831" y="2188276"/>
            <a:ext cx="8404969" cy="3000061"/>
          </a:xfrm>
          <a:prstGeom prst="rect">
            <a:avLst/>
          </a:prstGeom>
        </p:spPr>
        <p:txBody>
          <a:bodyPr>
            <a:noAutofit/>
          </a:bodyPr>
          <a:lstStyle>
            <a:lvl1pPr marL="425897" indent="-425897" algn="l" defTabSz="567863" rtl="0" eaLnBrk="1" latinLnBrk="0" hangingPunct="1">
              <a:lnSpc>
                <a:spcPts val="2282"/>
              </a:lnSpc>
              <a:spcBef>
                <a:spcPct val="20000"/>
              </a:spcBef>
              <a:buFont typeface="Arial"/>
              <a:buChar char="•"/>
              <a:defRPr sz="2282" kern="1200">
                <a:solidFill>
                  <a:srgbClr val="6F6F6E"/>
                </a:solidFill>
                <a:latin typeface="Roboto" charset="0"/>
                <a:ea typeface="Roboto" charset="0"/>
                <a:cs typeface="Roboto" charset="0"/>
              </a:defRPr>
            </a:lvl1pPr>
            <a:lvl2pPr marL="922776" indent="-354914" algn="l" defTabSz="567863" rtl="0" eaLnBrk="1" latinLnBrk="0" hangingPunct="1">
              <a:lnSpc>
                <a:spcPts val="2282"/>
              </a:lnSpc>
              <a:spcBef>
                <a:spcPct val="20000"/>
              </a:spcBef>
              <a:buFont typeface="Arial"/>
              <a:buChar char="•"/>
              <a:defRPr sz="2282" kern="1200">
                <a:solidFill>
                  <a:srgbClr val="6F6F6E"/>
                </a:solidFill>
                <a:latin typeface="Roboto" charset="0"/>
                <a:ea typeface="Roboto" charset="0"/>
                <a:cs typeface="Roboto" charset="0"/>
              </a:defRPr>
            </a:lvl2pPr>
            <a:lvl3pPr marL="1419656" indent="-283931" algn="l" defTabSz="567863" rtl="0" eaLnBrk="1" latinLnBrk="0" hangingPunct="1">
              <a:lnSpc>
                <a:spcPts val="2282"/>
              </a:lnSpc>
              <a:spcBef>
                <a:spcPct val="20000"/>
              </a:spcBef>
              <a:buFont typeface="Arial"/>
              <a:buChar char="•"/>
              <a:defRPr sz="2282" kern="1200">
                <a:solidFill>
                  <a:srgbClr val="6F6F6E"/>
                </a:solidFill>
                <a:latin typeface="Roboto" charset="0"/>
                <a:ea typeface="Roboto" charset="0"/>
                <a:cs typeface="Roboto" charset="0"/>
              </a:defRPr>
            </a:lvl3pPr>
            <a:lvl4pPr marL="1987520" indent="-283931" algn="l" defTabSz="567863" rtl="0" eaLnBrk="1" latinLnBrk="0" hangingPunct="1">
              <a:lnSpc>
                <a:spcPts val="2282"/>
              </a:lnSpc>
              <a:spcBef>
                <a:spcPct val="20000"/>
              </a:spcBef>
              <a:buFont typeface="Arial"/>
              <a:buChar char="•"/>
              <a:defRPr sz="2282" kern="1200">
                <a:solidFill>
                  <a:srgbClr val="6F6F6E"/>
                </a:solidFill>
                <a:latin typeface="Roboto" charset="0"/>
                <a:ea typeface="Roboto" charset="0"/>
                <a:cs typeface="Roboto" charset="0"/>
              </a:defRPr>
            </a:lvl4pPr>
            <a:lvl5pPr marL="2555382" indent="-283931" algn="l" defTabSz="567863" rtl="0" eaLnBrk="1" latinLnBrk="0" hangingPunct="1">
              <a:lnSpc>
                <a:spcPts val="2282"/>
              </a:lnSpc>
              <a:spcBef>
                <a:spcPct val="20000"/>
              </a:spcBef>
              <a:buFont typeface="Arial"/>
              <a:buChar char="•"/>
              <a:defRPr sz="2282" kern="1200">
                <a:solidFill>
                  <a:srgbClr val="6F6F6E"/>
                </a:solidFill>
                <a:latin typeface="Roboto" charset="0"/>
                <a:ea typeface="Roboto" charset="0"/>
                <a:cs typeface="Roboto" charset="0"/>
              </a:defRPr>
            </a:lvl5pPr>
            <a:lvl6pPr marL="3123243" indent="-283931" algn="l" defTabSz="567863" rtl="0" eaLnBrk="1" latinLnBrk="0" hangingPunct="1">
              <a:spcBef>
                <a:spcPct val="20000"/>
              </a:spcBef>
              <a:buFont typeface="Arial"/>
              <a:buChar char="•"/>
              <a:defRPr sz="251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91106" indent="-283931" algn="l" defTabSz="567863" rtl="0" eaLnBrk="1" latinLnBrk="0" hangingPunct="1">
              <a:spcBef>
                <a:spcPct val="20000"/>
              </a:spcBef>
              <a:buFont typeface="Arial"/>
              <a:buChar char="•"/>
              <a:defRPr sz="251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58969" indent="-283931" algn="l" defTabSz="567863" rtl="0" eaLnBrk="1" latinLnBrk="0" hangingPunct="1">
              <a:spcBef>
                <a:spcPct val="20000"/>
              </a:spcBef>
              <a:buFont typeface="Arial"/>
              <a:buChar char="•"/>
              <a:defRPr sz="251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26832" indent="-283931" algn="l" defTabSz="567863" rtl="0" eaLnBrk="1" latinLnBrk="0" hangingPunct="1">
              <a:spcBef>
                <a:spcPct val="20000"/>
              </a:spcBef>
              <a:buFont typeface="Arial"/>
              <a:buChar char="•"/>
              <a:defRPr sz="251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r>
              <a:rPr lang="it-IT" sz="3000" b="1" dirty="0">
                <a:solidFill>
                  <a:srgbClr val="000000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Welcome to “Pirellone”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it-IT" sz="3000" dirty="0">
                <a:solidFill>
                  <a:schemeClr val="tx1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Auditorium “Enzo Jannacci”.</a:t>
            </a:r>
            <a:br>
              <a:rPr lang="it-IT" sz="3000" dirty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</a:br>
            <a:endParaRPr lang="it-IT" sz="3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it-IT" sz="3000" dirty="0"/>
          </a:p>
        </p:txBody>
      </p:sp>
    </p:spTree>
    <p:extLst>
      <p:ext uri="{BB962C8B-B14F-4D97-AF65-F5344CB8AC3E}">
        <p14:creationId xmlns:p14="http://schemas.microsoft.com/office/powerpoint/2010/main" val="400507147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gnaposto testo 35">
            <a:extLst>
              <a:ext uri="{FF2B5EF4-FFF2-40B4-BE49-F238E27FC236}">
                <a16:creationId xmlns:a16="http://schemas.microsoft.com/office/drawing/2014/main" id="{22E052D2-A98C-A24C-A70B-C480ED83312D}"/>
              </a:ext>
            </a:extLst>
          </p:cNvPr>
          <p:cNvSpPr txBox="1">
            <a:spLocks/>
          </p:cNvSpPr>
          <p:nvPr/>
        </p:nvSpPr>
        <p:spPr>
          <a:xfrm>
            <a:off x="2567831" y="2562087"/>
            <a:ext cx="8829232" cy="2626250"/>
          </a:xfrm>
          <a:prstGeom prst="rect">
            <a:avLst/>
          </a:prstGeom>
        </p:spPr>
        <p:txBody>
          <a:bodyPr>
            <a:noAutofit/>
          </a:bodyPr>
          <a:lstStyle>
            <a:lvl1pPr marL="425897" indent="-425897" algn="l" defTabSz="567863" rtl="0" eaLnBrk="1" latinLnBrk="0" hangingPunct="1">
              <a:lnSpc>
                <a:spcPts val="2282"/>
              </a:lnSpc>
              <a:spcBef>
                <a:spcPct val="20000"/>
              </a:spcBef>
              <a:buFont typeface="Arial"/>
              <a:buChar char="•"/>
              <a:defRPr sz="2282" kern="1200">
                <a:solidFill>
                  <a:srgbClr val="6F6F6E"/>
                </a:solidFill>
                <a:latin typeface="Roboto" charset="0"/>
                <a:ea typeface="Roboto" charset="0"/>
                <a:cs typeface="Roboto" charset="0"/>
              </a:defRPr>
            </a:lvl1pPr>
            <a:lvl2pPr marL="922776" indent="-354914" algn="l" defTabSz="567863" rtl="0" eaLnBrk="1" latinLnBrk="0" hangingPunct="1">
              <a:lnSpc>
                <a:spcPts val="2282"/>
              </a:lnSpc>
              <a:spcBef>
                <a:spcPct val="20000"/>
              </a:spcBef>
              <a:buFont typeface="Arial"/>
              <a:buChar char="•"/>
              <a:defRPr sz="2282" kern="1200">
                <a:solidFill>
                  <a:srgbClr val="6F6F6E"/>
                </a:solidFill>
                <a:latin typeface="Roboto" charset="0"/>
                <a:ea typeface="Roboto" charset="0"/>
                <a:cs typeface="Roboto" charset="0"/>
              </a:defRPr>
            </a:lvl2pPr>
            <a:lvl3pPr marL="1419656" indent="-283931" algn="l" defTabSz="567863" rtl="0" eaLnBrk="1" latinLnBrk="0" hangingPunct="1">
              <a:lnSpc>
                <a:spcPts val="2282"/>
              </a:lnSpc>
              <a:spcBef>
                <a:spcPct val="20000"/>
              </a:spcBef>
              <a:buFont typeface="Arial"/>
              <a:buChar char="•"/>
              <a:defRPr sz="2282" kern="1200">
                <a:solidFill>
                  <a:srgbClr val="6F6F6E"/>
                </a:solidFill>
                <a:latin typeface="Roboto" charset="0"/>
                <a:ea typeface="Roboto" charset="0"/>
                <a:cs typeface="Roboto" charset="0"/>
              </a:defRPr>
            </a:lvl3pPr>
            <a:lvl4pPr marL="1987520" indent="-283931" algn="l" defTabSz="567863" rtl="0" eaLnBrk="1" latinLnBrk="0" hangingPunct="1">
              <a:lnSpc>
                <a:spcPts val="2282"/>
              </a:lnSpc>
              <a:spcBef>
                <a:spcPct val="20000"/>
              </a:spcBef>
              <a:buFont typeface="Arial"/>
              <a:buChar char="•"/>
              <a:defRPr sz="2282" kern="1200">
                <a:solidFill>
                  <a:srgbClr val="6F6F6E"/>
                </a:solidFill>
                <a:latin typeface="Roboto" charset="0"/>
                <a:ea typeface="Roboto" charset="0"/>
                <a:cs typeface="Roboto" charset="0"/>
              </a:defRPr>
            </a:lvl4pPr>
            <a:lvl5pPr marL="2555382" indent="-283931" algn="l" defTabSz="567863" rtl="0" eaLnBrk="1" latinLnBrk="0" hangingPunct="1">
              <a:lnSpc>
                <a:spcPts val="2282"/>
              </a:lnSpc>
              <a:spcBef>
                <a:spcPct val="20000"/>
              </a:spcBef>
              <a:buFont typeface="Arial"/>
              <a:buChar char="•"/>
              <a:defRPr sz="2282" kern="1200">
                <a:solidFill>
                  <a:srgbClr val="6F6F6E"/>
                </a:solidFill>
                <a:latin typeface="Roboto" charset="0"/>
                <a:ea typeface="Roboto" charset="0"/>
                <a:cs typeface="Roboto" charset="0"/>
              </a:defRPr>
            </a:lvl5pPr>
            <a:lvl6pPr marL="3123243" indent="-283931" algn="l" defTabSz="567863" rtl="0" eaLnBrk="1" latinLnBrk="0" hangingPunct="1">
              <a:spcBef>
                <a:spcPct val="20000"/>
              </a:spcBef>
              <a:buFont typeface="Arial"/>
              <a:buChar char="•"/>
              <a:defRPr sz="251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91106" indent="-283931" algn="l" defTabSz="567863" rtl="0" eaLnBrk="1" latinLnBrk="0" hangingPunct="1">
              <a:spcBef>
                <a:spcPct val="20000"/>
              </a:spcBef>
              <a:buFont typeface="Arial"/>
              <a:buChar char="•"/>
              <a:defRPr sz="251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58969" indent="-283931" algn="l" defTabSz="567863" rtl="0" eaLnBrk="1" latinLnBrk="0" hangingPunct="1">
              <a:spcBef>
                <a:spcPct val="20000"/>
              </a:spcBef>
              <a:buFont typeface="Arial"/>
              <a:buChar char="•"/>
              <a:defRPr sz="251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26832" indent="-283931" algn="l" defTabSz="567863" rtl="0" eaLnBrk="1" latinLnBrk="0" hangingPunct="1">
              <a:spcBef>
                <a:spcPct val="20000"/>
              </a:spcBef>
              <a:buFont typeface="Arial"/>
              <a:buChar char="•"/>
              <a:defRPr sz="251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5000" b="1" dirty="0">
                <a:solidFill>
                  <a:srgbClr val="000000"/>
                </a:solidFill>
                <a:latin typeface="Arial"/>
                <a:cs typeface="Arial"/>
              </a:rPr>
              <a:t>“THE ART OF MEETING”</a:t>
            </a:r>
            <a:r>
              <a:rPr lang="en-US" sz="5800" dirty="0">
                <a:latin typeface="Arial"/>
                <a:cs typeface="Arial"/>
              </a:rPr>
              <a:t> </a:t>
            </a:r>
          </a:p>
          <a:p>
            <a:pPr marL="0" indent="0">
              <a:buNone/>
            </a:pPr>
            <a:endParaRPr lang="en-US" sz="3000" dirty="0">
              <a:latin typeface="Arial"/>
              <a:cs typeface="Arial"/>
            </a:endParaRPr>
          </a:p>
          <a:p>
            <a:pPr marL="0" indent="0">
              <a:buNone/>
            </a:pPr>
            <a:r>
              <a:rPr lang="en-US" sz="3000" dirty="0">
                <a:latin typeface="Arial"/>
                <a:cs typeface="Arial"/>
              </a:rPr>
              <a:t>EXHIBITIONS IN THE DIGITAL UNIVERSE.</a:t>
            </a:r>
            <a:endParaRPr lang="it-IT" sz="30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80544906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gnaposto testo 35">
            <a:extLst>
              <a:ext uri="{FF2B5EF4-FFF2-40B4-BE49-F238E27FC236}">
                <a16:creationId xmlns:a16="http://schemas.microsoft.com/office/drawing/2014/main" id="{22E052D2-A98C-A24C-A70B-C480ED83312D}"/>
              </a:ext>
            </a:extLst>
          </p:cNvPr>
          <p:cNvSpPr txBox="1">
            <a:spLocks/>
          </p:cNvSpPr>
          <p:nvPr/>
        </p:nvSpPr>
        <p:spPr>
          <a:xfrm>
            <a:off x="2567831" y="2188276"/>
            <a:ext cx="9171586" cy="3000061"/>
          </a:xfrm>
          <a:prstGeom prst="rect">
            <a:avLst/>
          </a:prstGeom>
        </p:spPr>
        <p:txBody>
          <a:bodyPr>
            <a:noAutofit/>
          </a:bodyPr>
          <a:lstStyle>
            <a:lvl1pPr marL="425897" indent="-425897" algn="l" defTabSz="567863" rtl="0" eaLnBrk="1" latinLnBrk="0" hangingPunct="1">
              <a:lnSpc>
                <a:spcPts val="2282"/>
              </a:lnSpc>
              <a:spcBef>
                <a:spcPct val="20000"/>
              </a:spcBef>
              <a:buFont typeface="Arial"/>
              <a:buChar char="•"/>
              <a:defRPr sz="2282" kern="1200">
                <a:solidFill>
                  <a:srgbClr val="6F6F6E"/>
                </a:solidFill>
                <a:latin typeface="Roboto" charset="0"/>
                <a:ea typeface="Roboto" charset="0"/>
                <a:cs typeface="Roboto" charset="0"/>
              </a:defRPr>
            </a:lvl1pPr>
            <a:lvl2pPr marL="922776" indent="-354914" algn="l" defTabSz="567863" rtl="0" eaLnBrk="1" latinLnBrk="0" hangingPunct="1">
              <a:lnSpc>
                <a:spcPts val="2282"/>
              </a:lnSpc>
              <a:spcBef>
                <a:spcPct val="20000"/>
              </a:spcBef>
              <a:buFont typeface="Arial"/>
              <a:buChar char="•"/>
              <a:defRPr sz="2282" kern="1200">
                <a:solidFill>
                  <a:srgbClr val="6F6F6E"/>
                </a:solidFill>
                <a:latin typeface="Roboto" charset="0"/>
                <a:ea typeface="Roboto" charset="0"/>
                <a:cs typeface="Roboto" charset="0"/>
              </a:defRPr>
            </a:lvl2pPr>
            <a:lvl3pPr marL="1419656" indent="-283931" algn="l" defTabSz="567863" rtl="0" eaLnBrk="1" latinLnBrk="0" hangingPunct="1">
              <a:lnSpc>
                <a:spcPts val="2282"/>
              </a:lnSpc>
              <a:spcBef>
                <a:spcPct val="20000"/>
              </a:spcBef>
              <a:buFont typeface="Arial"/>
              <a:buChar char="•"/>
              <a:defRPr sz="2282" kern="1200">
                <a:solidFill>
                  <a:srgbClr val="6F6F6E"/>
                </a:solidFill>
                <a:latin typeface="Roboto" charset="0"/>
                <a:ea typeface="Roboto" charset="0"/>
                <a:cs typeface="Roboto" charset="0"/>
              </a:defRPr>
            </a:lvl3pPr>
            <a:lvl4pPr marL="1987520" indent="-283931" algn="l" defTabSz="567863" rtl="0" eaLnBrk="1" latinLnBrk="0" hangingPunct="1">
              <a:lnSpc>
                <a:spcPts val="2282"/>
              </a:lnSpc>
              <a:spcBef>
                <a:spcPct val="20000"/>
              </a:spcBef>
              <a:buFont typeface="Arial"/>
              <a:buChar char="•"/>
              <a:defRPr sz="2282" kern="1200">
                <a:solidFill>
                  <a:srgbClr val="6F6F6E"/>
                </a:solidFill>
                <a:latin typeface="Roboto" charset="0"/>
                <a:ea typeface="Roboto" charset="0"/>
                <a:cs typeface="Roboto" charset="0"/>
              </a:defRPr>
            </a:lvl4pPr>
            <a:lvl5pPr marL="2555382" indent="-283931" algn="l" defTabSz="567863" rtl="0" eaLnBrk="1" latinLnBrk="0" hangingPunct="1">
              <a:lnSpc>
                <a:spcPts val="2282"/>
              </a:lnSpc>
              <a:spcBef>
                <a:spcPct val="20000"/>
              </a:spcBef>
              <a:buFont typeface="Arial"/>
              <a:buChar char="•"/>
              <a:defRPr sz="2282" kern="1200">
                <a:solidFill>
                  <a:srgbClr val="6F6F6E"/>
                </a:solidFill>
                <a:latin typeface="Roboto" charset="0"/>
                <a:ea typeface="Roboto" charset="0"/>
                <a:cs typeface="Roboto" charset="0"/>
              </a:defRPr>
            </a:lvl5pPr>
            <a:lvl6pPr marL="3123243" indent="-283931" algn="l" defTabSz="567863" rtl="0" eaLnBrk="1" latinLnBrk="0" hangingPunct="1">
              <a:spcBef>
                <a:spcPct val="20000"/>
              </a:spcBef>
              <a:buFont typeface="Arial"/>
              <a:buChar char="•"/>
              <a:defRPr sz="251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91106" indent="-283931" algn="l" defTabSz="567863" rtl="0" eaLnBrk="1" latinLnBrk="0" hangingPunct="1">
              <a:spcBef>
                <a:spcPct val="20000"/>
              </a:spcBef>
              <a:buFont typeface="Arial"/>
              <a:buChar char="•"/>
              <a:defRPr sz="251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58969" indent="-283931" algn="l" defTabSz="567863" rtl="0" eaLnBrk="1" latinLnBrk="0" hangingPunct="1">
              <a:spcBef>
                <a:spcPct val="20000"/>
              </a:spcBef>
              <a:buFont typeface="Arial"/>
              <a:buChar char="•"/>
              <a:defRPr sz="251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26832" indent="-283931" algn="l" defTabSz="567863" rtl="0" eaLnBrk="1" latinLnBrk="0" hangingPunct="1">
              <a:spcBef>
                <a:spcPct val="20000"/>
              </a:spcBef>
              <a:buFont typeface="Arial"/>
              <a:buChar char="•"/>
              <a:defRPr sz="251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it-IT" sz="3000" b="1" dirty="0">
                <a:solidFill>
                  <a:srgbClr val="000000"/>
                </a:solidFill>
              </a:rPr>
              <a:t>Massimo Goldoni</a:t>
            </a:r>
            <a:endParaRPr lang="it-IT" sz="3000" dirty="0">
              <a:solidFill>
                <a:srgbClr val="000000"/>
              </a:solidFill>
            </a:endParaRPr>
          </a:p>
          <a:p>
            <a:pPr marL="0" indent="0">
              <a:buNone/>
            </a:pPr>
            <a:r>
              <a:rPr lang="it-IT" sz="2400" i="1" dirty="0">
                <a:solidFill>
                  <a:srgbClr val="000000"/>
                </a:solidFill>
              </a:rPr>
              <a:t>CFI (Comitato Fiere Industria, Confindustria) </a:t>
            </a:r>
            <a:r>
              <a:rPr lang="it-IT" sz="2400" i="1" dirty="0" err="1">
                <a:solidFill>
                  <a:srgbClr val="000000"/>
                </a:solidFill>
              </a:rPr>
              <a:t>President</a:t>
            </a:r>
            <a:r>
              <a:rPr lang="it-IT" sz="2400" i="1" dirty="0">
                <a:solidFill>
                  <a:srgbClr val="000000"/>
                </a:solidFill>
              </a:rPr>
              <a:t>.</a:t>
            </a:r>
          </a:p>
          <a:p>
            <a:pPr marL="0" indent="0">
              <a:buNone/>
            </a:pPr>
            <a:endParaRPr lang="it-IT" sz="3000" b="1" dirty="0">
              <a:solidFill>
                <a:srgbClr val="000000"/>
              </a:solidFill>
            </a:endParaRPr>
          </a:p>
          <a:p>
            <a:pPr marL="0" indent="0">
              <a:buNone/>
            </a:pPr>
            <a:r>
              <a:rPr lang="it-IT" sz="3000" b="1" dirty="0">
                <a:solidFill>
                  <a:srgbClr val="000000"/>
                </a:solidFill>
              </a:rPr>
              <a:t>Paolo Borgio</a:t>
            </a:r>
            <a:endParaRPr lang="it-IT" sz="3000" dirty="0">
              <a:solidFill>
                <a:srgbClr val="000000"/>
              </a:solidFill>
            </a:endParaRPr>
          </a:p>
          <a:p>
            <a:pPr marL="0" indent="0">
              <a:buNone/>
            </a:pPr>
            <a:r>
              <a:rPr lang="it-IT" sz="2400" i="1" dirty="0">
                <a:solidFill>
                  <a:srgbClr val="000000"/>
                </a:solidFill>
              </a:rPr>
              <a:t>Fiera Milano </a:t>
            </a:r>
            <a:r>
              <a:rPr lang="it-IT" sz="2400" i="1" dirty="0" err="1">
                <a:solidFill>
                  <a:srgbClr val="000000"/>
                </a:solidFill>
              </a:rPr>
              <a:t>Exhibitions</a:t>
            </a:r>
            <a:r>
              <a:rPr lang="it-IT" sz="2400" i="1" dirty="0">
                <a:solidFill>
                  <a:srgbClr val="000000"/>
                </a:solidFill>
              </a:rPr>
              <a:t> General Manager.</a:t>
            </a:r>
          </a:p>
          <a:p>
            <a:pPr marL="0" indent="0">
              <a:buNone/>
            </a:pPr>
            <a:endParaRPr lang="it-IT" sz="3000" b="1" dirty="0">
              <a:solidFill>
                <a:srgbClr val="000000"/>
              </a:solidFill>
            </a:endParaRPr>
          </a:p>
          <a:p>
            <a:pPr marL="0" indent="0">
              <a:buNone/>
            </a:pPr>
            <a:r>
              <a:rPr lang="it-IT" sz="3000" b="1" dirty="0">
                <a:solidFill>
                  <a:srgbClr val="000000"/>
                </a:solidFill>
              </a:rPr>
              <a:t>Luigi De Vito</a:t>
            </a:r>
            <a:endParaRPr lang="it-IT" sz="3000" dirty="0">
              <a:solidFill>
                <a:srgbClr val="000000"/>
              </a:solidFill>
            </a:endParaRPr>
          </a:p>
          <a:p>
            <a:pPr marL="0" indent="0">
              <a:buNone/>
            </a:pPr>
            <a:r>
              <a:rPr lang="it-IT" sz="2400" i="1" dirty="0" err="1">
                <a:solidFill>
                  <a:srgbClr val="000000"/>
                </a:solidFill>
              </a:rPr>
              <a:t>Eumabois</a:t>
            </a:r>
            <a:r>
              <a:rPr lang="it-IT" sz="2400" i="1" dirty="0">
                <a:solidFill>
                  <a:srgbClr val="000000"/>
                </a:solidFill>
              </a:rPr>
              <a:t> Vice </a:t>
            </a:r>
            <a:r>
              <a:rPr lang="it-IT" sz="2400" i="1" dirty="0" err="1">
                <a:solidFill>
                  <a:srgbClr val="000000"/>
                </a:solidFill>
              </a:rPr>
              <a:t>President</a:t>
            </a:r>
            <a:r>
              <a:rPr lang="it-IT" sz="2400" i="1" dirty="0">
                <a:solidFill>
                  <a:srgbClr val="000000"/>
                </a:solidFill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8262549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052477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gnaposto testo 35">
            <a:extLst>
              <a:ext uri="{FF2B5EF4-FFF2-40B4-BE49-F238E27FC236}">
                <a16:creationId xmlns:a16="http://schemas.microsoft.com/office/drawing/2014/main" id="{22E052D2-A98C-A24C-A70B-C480ED83312D}"/>
              </a:ext>
            </a:extLst>
          </p:cNvPr>
          <p:cNvSpPr txBox="1">
            <a:spLocks/>
          </p:cNvSpPr>
          <p:nvPr/>
        </p:nvSpPr>
        <p:spPr>
          <a:xfrm>
            <a:off x="2497015" y="1606061"/>
            <a:ext cx="7636741" cy="3976031"/>
          </a:xfrm>
          <a:prstGeom prst="rect">
            <a:avLst/>
          </a:prstGeom>
        </p:spPr>
        <p:txBody>
          <a:bodyPr>
            <a:noAutofit/>
          </a:bodyPr>
          <a:lstStyle>
            <a:lvl1pPr marL="425897" indent="-425897" algn="l" defTabSz="567863" rtl="0" eaLnBrk="1" latinLnBrk="0" hangingPunct="1">
              <a:lnSpc>
                <a:spcPts val="2282"/>
              </a:lnSpc>
              <a:spcBef>
                <a:spcPct val="20000"/>
              </a:spcBef>
              <a:buFont typeface="Arial"/>
              <a:buChar char="•"/>
              <a:defRPr sz="2282" kern="1200">
                <a:solidFill>
                  <a:srgbClr val="6F6F6E"/>
                </a:solidFill>
                <a:latin typeface="Roboto" charset="0"/>
                <a:ea typeface="Roboto" charset="0"/>
                <a:cs typeface="Roboto" charset="0"/>
              </a:defRPr>
            </a:lvl1pPr>
            <a:lvl2pPr marL="922776" indent="-354914" algn="l" defTabSz="567863" rtl="0" eaLnBrk="1" latinLnBrk="0" hangingPunct="1">
              <a:lnSpc>
                <a:spcPts val="2282"/>
              </a:lnSpc>
              <a:spcBef>
                <a:spcPct val="20000"/>
              </a:spcBef>
              <a:buFont typeface="Arial"/>
              <a:buChar char="•"/>
              <a:defRPr sz="2282" kern="1200">
                <a:solidFill>
                  <a:srgbClr val="6F6F6E"/>
                </a:solidFill>
                <a:latin typeface="Roboto" charset="0"/>
                <a:ea typeface="Roboto" charset="0"/>
                <a:cs typeface="Roboto" charset="0"/>
              </a:defRPr>
            </a:lvl2pPr>
            <a:lvl3pPr marL="1419656" indent="-283931" algn="l" defTabSz="567863" rtl="0" eaLnBrk="1" latinLnBrk="0" hangingPunct="1">
              <a:lnSpc>
                <a:spcPts val="2282"/>
              </a:lnSpc>
              <a:spcBef>
                <a:spcPct val="20000"/>
              </a:spcBef>
              <a:buFont typeface="Arial"/>
              <a:buChar char="•"/>
              <a:defRPr sz="2282" kern="1200">
                <a:solidFill>
                  <a:srgbClr val="6F6F6E"/>
                </a:solidFill>
                <a:latin typeface="Roboto" charset="0"/>
                <a:ea typeface="Roboto" charset="0"/>
                <a:cs typeface="Roboto" charset="0"/>
              </a:defRPr>
            </a:lvl3pPr>
            <a:lvl4pPr marL="1987520" indent="-283931" algn="l" defTabSz="567863" rtl="0" eaLnBrk="1" latinLnBrk="0" hangingPunct="1">
              <a:lnSpc>
                <a:spcPts val="2282"/>
              </a:lnSpc>
              <a:spcBef>
                <a:spcPct val="20000"/>
              </a:spcBef>
              <a:buFont typeface="Arial"/>
              <a:buChar char="•"/>
              <a:defRPr sz="2282" kern="1200">
                <a:solidFill>
                  <a:srgbClr val="6F6F6E"/>
                </a:solidFill>
                <a:latin typeface="Roboto" charset="0"/>
                <a:ea typeface="Roboto" charset="0"/>
                <a:cs typeface="Roboto" charset="0"/>
              </a:defRPr>
            </a:lvl4pPr>
            <a:lvl5pPr marL="2555382" indent="-283931" algn="l" defTabSz="567863" rtl="0" eaLnBrk="1" latinLnBrk="0" hangingPunct="1">
              <a:lnSpc>
                <a:spcPts val="2282"/>
              </a:lnSpc>
              <a:spcBef>
                <a:spcPct val="20000"/>
              </a:spcBef>
              <a:buFont typeface="Arial"/>
              <a:buChar char="•"/>
              <a:defRPr sz="2282" kern="1200">
                <a:solidFill>
                  <a:srgbClr val="6F6F6E"/>
                </a:solidFill>
                <a:latin typeface="Roboto" charset="0"/>
                <a:ea typeface="Roboto" charset="0"/>
                <a:cs typeface="Roboto" charset="0"/>
              </a:defRPr>
            </a:lvl5pPr>
            <a:lvl6pPr marL="3123243" indent="-283931" algn="l" defTabSz="567863" rtl="0" eaLnBrk="1" latinLnBrk="0" hangingPunct="1">
              <a:spcBef>
                <a:spcPct val="20000"/>
              </a:spcBef>
              <a:buFont typeface="Arial"/>
              <a:buChar char="•"/>
              <a:defRPr sz="251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91106" indent="-283931" algn="l" defTabSz="567863" rtl="0" eaLnBrk="1" latinLnBrk="0" hangingPunct="1">
              <a:spcBef>
                <a:spcPct val="20000"/>
              </a:spcBef>
              <a:buFont typeface="Arial"/>
              <a:buChar char="•"/>
              <a:defRPr sz="251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58969" indent="-283931" algn="l" defTabSz="567863" rtl="0" eaLnBrk="1" latinLnBrk="0" hangingPunct="1">
              <a:spcBef>
                <a:spcPct val="20000"/>
              </a:spcBef>
              <a:buFont typeface="Arial"/>
              <a:buChar char="•"/>
              <a:defRPr sz="251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26832" indent="-283931" algn="l" defTabSz="567863" rtl="0" eaLnBrk="1" latinLnBrk="0" hangingPunct="1">
              <a:spcBef>
                <a:spcPct val="20000"/>
              </a:spcBef>
              <a:buFont typeface="Arial"/>
              <a:buChar char="•"/>
              <a:defRPr sz="251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it-IT" sz="3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it-IT" sz="3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it-IT" sz="3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it-IT" sz="3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it-IT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Massimo Goldoni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it-IT" sz="30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Comitato Fiere Industria </a:t>
            </a:r>
            <a:r>
              <a:rPr lang="it-IT" sz="30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President</a:t>
            </a:r>
            <a:endParaRPr lang="it-IT" sz="3000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it-IT" sz="30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Confindustria</a:t>
            </a:r>
          </a:p>
          <a:p>
            <a:pPr marL="64008"/>
            <a:endParaRPr lang="it-IT" sz="3000" dirty="0"/>
          </a:p>
          <a:p>
            <a:endParaRPr lang="it-IT" sz="3000" dirty="0"/>
          </a:p>
        </p:txBody>
      </p:sp>
    </p:spTree>
    <p:extLst>
      <p:ext uri="{BB962C8B-B14F-4D97-AF65-F5344CB8AC3E}">
        <p14:creationId xmlns:p14="http://schemas.microsoft.com/office/powerpoint/2010/main" val="363932753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64134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gnaposto testo 35">
            <a:extLst>
              <a:ext uri="{FF2B5EF4-FFF2-40B4-BE49-F238E27FC236}">
                <a16:creationId xmlns:a16="http://schemas.microsoft.com/office/drawing/2014/main" id="{22E052D2-A98C-A24C-A70B-C480ED83312D}"/>
              </a:ext>
            </a:extLst>
          </p:cNvPr>
          <p:cNvSpPr txBox="1">
            <a:spLocks/>
          </p:cNvSpPr>
          <p:nvPr/>
        </p:nvSpPr>
        <p:spPr>
          <a:xfrm>
            <a:off x="2497015" y="1606061"/>
            <a:ext cx="7636741" cy="3976031"/>
          </a:xfrm>
          <a:prstGeom prst="rect">
            <a:avLst/>
          </a:prstGeom>
        </p:spPr>
        <p:txBody>
          <a:bodyPr>
            <a:noAutofit/>
          </a:bodyPr>
          <a:lstStyle>
            <a:lvl1pPr marL="425897" indent="-425897" algn="l" defTabSz="567863" rtl="0" eaLnBrk="1" latinLnBrk="0" hangingPunct="1">
              <a:lnSpc>
                <a:spcPts val="2282"/>
              </a:lnSpc>
              <a:spcBef>
                <a:spcPct val="20000"/>
              </a:spcBef>
              <a:buFont typeface="Arial"/>
              <a:buChar char="•"/>
              <a:defRPr sz="2282" kern="1200">
                <a:solidFill>
                  <a:srgbClr val="6F6F6E"/>
                </a:solidFill>
                <a:latin typeface="Roboto" charset="0"/>
                <a:ea typeface="Roboto" charset="0"/>
                <a:cs typeface="Roboto" charset="0"/>
              </a:defRPr>
            </a:lvl1pPr>
            <a:lvl2pPr marL="922776" indent="-354914" algn="l" defTabSz="567863" rtl="0" eaLnBrk="1" latinLnBrk="0" hangingPunct="1">
              <a:lnSpc>
                <a:spcPts val="2282"/>
              </a:lnSpc>
              <a:spcBef>
                <a:spcPct val="20000"/>
              </a:spcBef>
              <a:buFont typeface="Arial"/>
              <a:buChar char="•"/>
              <a:defRPr sz="2282" kern="1200">
                <a:solidFill>
                  <a:srgbClr val="6F6F6E"/>
                </a:solidFill>
                <a:latin typeface="Roboto" charset="0"/>
                <a:ea typeface="Roboto" charset="0"/>
                <a:cs typeface="Roboto" charset="0"/>
              </a:defRPr>
            </a:lvl2pPr>
            <a:lvl3pPr marL="1419656" indent="-283931" algn="l" defTabSz="567863" rtl="0" eaLnBrk="1" latinLnBrk="0" hangingPunct="1">
              <a:lnSpc>
                <a:spcPts val="2282"/>
              </a:lnSpc>
              <a:spcBef>
                <a:spcPct val="20000"/>
              </a:spcBef>
              <a:buFont typeface="Arial"/>
              <a:buChar char="•"/>
              <a:defRPr sz="2282" kern="1200">
                <a:solidFill>
                  <a:srgbClr val="6F6F6E"/>
                </a:solidFill>
                <a:latin typeface="Roboto" charset="0"/>
                <a:ea typeface="Roboto" charset="0"/>
                <a:cs typeface="Roboto" charset="0"/>
              </a:defRPr>
            </a:lvl3pPr>
            <a:lvl4pPr marL="1987520" indent="-283931" algn="l" defTabSz="567863" rtl="0" eaLnBrk="1" latinLnBrk="0" hangingPunct="1">
              <a:lnSpc>
                <a:spcPts val="2282"/>
              </a:lnSpc>
              <a:spcBef>
                <a:spcPct val="20000"/>
              </a:spcBef>
              <a:buFont typeface="Arial"/>
              <a:buChar char="•"/>
              <a:defRPr sz="2282" kern="1200">
                <a:solidFill>
                  <a:srgbClr val="6F6F6E"/>
                </a:solidFill>
                <a:latin typeface="Roboto" charset="0"/>
                <a:ea typeface="Roboto" charset="0"/>
                <a:cs typeface="Roboto" charset="0"/>
              </a:defRPr>
            </a:lvl4pPr>
            <a:lvl5pPr marL="2555382" indent="-283931" algn="l" defTabSz="567863" rtl="0" eaLnBrk="1" latinLnBrk="0" hangingPunct="1">
              <a:lnSpc>
                <a:spcPts val="2282"/>
              </a:lnSpc>
              <a:spcBef>
                <a:spcPct val="20000"/>
              </a:spcBef>
              <a:buFont typeface="Arial"/>
              <a:buChar char="•"/>
              <a:defRPr sz="2282" kern="1200">
                <a:solidFill>
                  <a:srgbClr val="6F6F6E"/>
                </a:solidFill>
                <a:latin typeface="Roboto" charset="0"/>
                <a:ea typeface="Roboto" charset="0"/>
                <a:cs typeface="Roboto" charset="0"/>
              </a:defRPr>
            </a:lvl5pPr>
            <a:lvl6pPr marL="3123243" indent="-283931" algn="l" defTabSz="567863" rtl="0" eaLnBrk="1" latinLnBrk="0" hangingPunct="1">
              <a:spcBef>
                <a:spcPct val="20000"/>
              </a:spcBef>
              <a:buFont typeface="Arial"/>
              <a:buChar char="•"/>
              <a:defRPr sz="251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91106" indent="-283931" algn="l" defTabSz="567863" rtl="0" eaLnBrk="1" latinLnBrk="0" hangingPunct="1">
              <a:spcBef>
                <a:spcPct val="20000"/>
              </a:spcBef>
              <a:buFont typeface="Arial"/>
              <a:buChar char="•"/>
              <a:defRPr sz="251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58969" indent="-283931" algn="l" defTabSz="567863" rtl="0" eaLnBrk="1" latinLnBrk="0" hangingPunct="1">
              <a:spcBef>
                <a:spcPct val="20000"/>
              </a:spcBef>
              <a:buFont typeface="Arial"/>
              <a:buChar char="•"/>
              <a:defRPr sz="251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26832" indent="-283931" algn="l" defTabSz="567863" rtl="0" eaLnBrk="1" latinLnBrk="0" hangingPunct="1">
              <a:spcBef>
                <a:spcPct val="20000"/>
              </a:spcBef>
              <a:buFont typeface="Arial"/>
              <a:buChar char="•"/>
              <a:defRPr sz="251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it-IT" sz="3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it-IT" sz="3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it-IT" sz="3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it-IT" sz="3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it-IT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Paolo Borgio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it-IT" sz="30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Exhibitions</a:t>
            </a:r>
            <a:r>
              <a:rPr lang="it-IT" sz="30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General Manager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it-IT" sz="30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Fiera Milano</a:t>
            </a:r>
          </a:p>
          <a:p>
            <a:pPr marL="64008"/>
            <a:endParaRPr lang="it-IT" sz="3000" dirty="0"/>
          </a:p>
          <a:p>
            <a:endParaRPr lang="it-IT" sz="3000" dirty="0"/>
          </a:p>
        </p:txBody>
      </p:sp>
    </p:spTree>
    <p:extLst>
      <p:ext uri="{BB962C8B-B14F-4D97-AF65-F5344CB8AC3E}">
        <p14:creationId xmlns:p14="http://schemas.microsoft.com/office/powerpoint/2010/main" val="162360648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962965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gnaposto testo 35">
            <a:extLst>
              <a:ext uri="{FF2B5EF4-FFF2-40B4-BE49-F238E27FC236}">
                <a16:creationId xmlns:a16="http://schemas.microsoft.com/office/drawing/2014/main" id="{22E052D2-A98C-A24C-A70B-C480ED83312D}"/>
              </a:ext>
            </a:extLst>
          </p:cNvPr>
          <p:cNvSpPr txBox="1">
            <a:spLocks/>
          </p:cNvSpPr>
          <p:nvPr/>
        </p:nvSpPr>
        <p:spPr>
          <a:xfrm>
            <a:off x="2497015" y="1606061"/>
            <a:ext cx="7636741" cy="3976031"/>
          </a:xfrm>
          <a:prstGeom prst="rect">
            <a:avLst/>
          </a:prstGeom>
        </p:spPr>
        <p:txBody>
          <a:bodyPr>
            <a:noAutofit/>
          </a:bodyPr>
          <a:lstStyle>
            <a:lvl1pPr marL="425897" indent="-425897" algn="l" defTabSz="567863" rtl="0" eaLnBrk="1" latinLnBrk="0" hangingPunct="1">
              <a:lnSpc>
                <a:spcPts val="2282"/>
              </a:lnSpc>
              <a:spcBef>
                <a:spcPct val="20000"/>
              </a:spcBef>
              <a:buFont typeface="Arial"/>
              <a:buChar char="•"/>
              <a:defRPr sz="2282" kern="1200">
                <a:solidFill>
                  <a:srgbClr val="6F6F6E"/>
                </a:solidFill>
                <a:latin typeface="Roboto" charset="0"/>
                <a:ea typeface="Roboto" charset="0"/>
                <a:cs typeface="Roboto" charset="0"/>
              </a:defRPr>
            </a:lvl1pPr>
            <a:lvl2pPr marL="922776" indent="-354914" algn="l" defTabSz="567863" rtl="0" eaLnBrk="1" latinLnBrk="0" hangingPunct="1">
              <a:lnSpc>
                <a:spcPts val="2282"/>
              </a:lnSpc>
              <a:spcBef>
                <a:spcPct val="20000"/>
              </a:spcBef>
              <a:buFont typeface="Arial"/>
              <a:buChar char="•"/>
              <a:defRPr sz="2282" kern="1200">
                <a:solidFill>
                  <a:srgbClr val="6F6F6E"/>
                </a:solidFill>
                <a:latin typeface="Roboto" charset="0"/>
                <a:ea typeface="Roboto" charset="0"/>
                <a:cs typeface="Roboto" charset="0"/>
              </a:defRPr>
            </a:lvl2pPr>
            <a:lvl3pPr marL="1419656" indent="-283931" algn="l" defTabSz="567863" rtl="0" eaLnBrk="1" latinLnBrk="0" hangingPunct="1">
              <a:lnSpc>
                <a:spcPts val="2282"/>
              </a:lnSpc>
              <a:spcBef>
                <a:spcPct val="20000"/>
              </a:spcBef>
              <a:buFont typeface="Arial"/>
              <a:buChar char="•"/>
              <a:defRPr sz="2282" kern="1200">
                <a:solidFill>
                  <a:srgbClr val="6F6F6E"/>
                </a:solidFill>
                <a:latin typeface="Roboto" charset="0"/>
                <a:ea typeface="Roboto" charset="0"/>
                <a:cs typeface="Roboto" charset="0"/>
              </a:defRPr>
            </a:lvl3pPr>
            <a:lvl4pPr marL="1987520" indent="-283931" algn="l" defTabSz="567863" rtl="0" eaLnBrk="1" latinLnBrk="0" hangingPunct="1">
              <a:lnSpc>
                <a:spcPts val="2282"/>
              </a:lnSpc>
              <a:spcBef>
                <a:spcPct val="20000"/>
              </a:spcBef>
              <a:buFont typeface="Arial"/>
              <a:buChar char="•"/>
              <a:defRPr sz="2282" kern="1200">
                <a:solidFill>
                  <a:srgbClr val="6F6F6E"/>
                </a:solidFill>
                <a:latin typeface="Roboto" charset="0"/>
                <a:ea typeface="Roboto" charset="0"/>
                <a:cs typeface="Roboto" charset="0"/>
              </a:defRPr>
            </a:lvl4pPr>
            <a:lvl5pPr marL="2555382" indent="-283931" algn="l" defTabSz="567863" rtl="0" eaLnBrk="1" latinLnBrk="0" hangingPunct="1">
              <a:lnSpc>
                <a:spcPts val="2282"/>
              </a:lnSpc>
              <a:spcBef>
                <a:spcPct val="20000"/>
              </a:spcBef>
              <a:buFont typeface="Arial"/>
              <a:buChar char="•"/>
              <a:defRPr sz="2282" kern="1200">
                <a:solidFill>
                  <a:srgbClr val="6F6F6E"/>
                </a:solidFill>
                <a:latin typeface="Roboto" charset="0"/>
                <a:ea typeface="Roboto" charset="0"/>
                <a:cs typeface="Roboto" charset="0"/>
              </a:defRPr>
            </a:lvl5pPr>
            <a:lvl6pPr marL="3123243" indent="-283931" algn="l" defTabSz="567863" rtl="0" eaLnBrk="1" latinLnBrk="0" hangingPunct="1">
              <a:spcBef>
                <a:spcPct val="20000"/>
              </a:spcBef>
              <a:buFont typeface="Arial"/>
              <a:buChar char="•"/>
              <a:defRPr sz="251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91106" indent="-283931" algn="l" defTabSz="567863" rtl="0" eaLnBrk="1" latinLnBrk="0" hangingPunct="1">
              <a:spcBef>
                <a:spcPct val="20000"/>
              </a:spcBef>
              <a:buFont typeface="Arial"/>
              <a:buChar char="•"/>
              <a:defRPr sz="251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58969" indent="-283931" algn="l" defTabSz="567863" rtl="0" eaLnBrk="1" latinLnBrk="0" hangingPunct="1">
              <a:spcBef>
                <a:spcPct val="20000"/>
              </a:spcBef>
              <a:buFont typeface="Arial"/>
              <a:buChar char="•"/>
              <a:defRPr sz="251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26832" indent="-283931" algn="l" defTabSz="567863" rtl="0" eaLnBrk="1" latinLnBrk="0" hangingPunct="1">
              <a:spcBef>
                <a:spcPct val="20000"/>
              </a:spcBef>
              <a:buFont typeface="Arial"/>
              <a:buChar char="•"/>
              <a:defRPr sz="251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it-IT" sz="3000" dirty="0">
                <a:solidFill>
                  <a:srgbClr val="E3051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XYLEXPO 2020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it-IT" sz="3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INTERNATIONAL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it-IT" sz="3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PRESS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it-IT" sz="3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CONFERENCE</a:t>
            </a:r>
          </a:p>
          <a:p>
            <a:pPr marL="0" indent="0">
              <a:buNone/>
            </a:pPr>
            <a:endParaRPr lang="it-IT" sz="3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it-IT" sz="3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Grattacielo Pirelli, Milano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it-IT" sz="3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February</a:t>
            </a:r>
            <a:r>
              <a:rPr lang="it-IT" sz="3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18, 2020</a:t>
            </a:r>
          </a:p>
          <a:p>
            <a:pPr marL="64008"/>
            <a:endParaRPr lang="it-IT" sz="3000" dirty="0"/>
          </a:p>
          <a:p>
            <a:endParaRPr lang="it-IT" sz="3000" dirty="0"/>
          </a:p>
        </p:txBody>
      </p:sp>
    </p:spTree>
    <p:extLst>
      <p:ext uri="{BB962C8B-B14F-4D97-AF65-F5344CB8AC3E}">
        <p14:creationId xmlns:p14="http://schemas.microsoft.com/office/powerpoint/2010/main" val="188968594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gnaposto testo 35">
            <a:extLst>
              <a:ext uri="{FF2B5EF4-FFF2-40B4-BE49-F238E27FC236}">
                <a16:creationId xmlns:a16="http://schemas.microsoft.com/office/drawing/2014/main" id="{22E052D2-A98C-A24C-A70B-C480ED83312D}"/>
              </a:ext>
            </a:extLst>
          </p:cNvPr>
          <p:cNvSpPr txBox="1">
            <a:spLocks/>
          </p:cNvSpPr>
          <p:nvPr/>
        </p:nvSpPr>
        <p:spPr>
          <a:xfrm>
            <a:off x="2497015" y="1606061"/>
            <a:ext cx="7636741" cy="3976031"/>
          </a:xfrm>
          <a:prstGeom prst="rect">
            <a:avLst/>
          </a:prstGeom>
        </p:spPr>
        <p:txBody>
          <a:bodyPr>
            <a:noAutofit/>
          </a:bodyPr>
          <a:lstStyle>
            <a:lvl1pPr marL="425897" indent="-425897" algn="l" defTabSz="567863" rtl="0" eaLnBrk="1" latinLnBrk="0" hangingPunct="1">
              <a:lnSpc>
                <a:spcPts val="2282"/>
              </a:lnSpc>
              <a:spcBef>
                <a:spcPct val="20000"/>
              </a:spcBef>
              <a:buFont typeface="Arial"/>
              <a:buChar char="•"/>
              <a:defRPr sz="2282" kern="1200">
                <a:solidFill>
                  <a:srgbClr val="6F6F6E"/>
                </a:solidFill>
                <a:latin typeface="Roboto" charset="0"/>
                <a:ea typeface="Roboto" charset="0"/>
                <a:cs typeface="Roboto" charset="0"/>
              </a:defRPr>
            </a:lvl1pPr>
            <a:lvl2pPr marL="922776" indent="-354914" algn="l" defTabSz="567863" rtl="0" eaLnBrk="1" latinLnBrk="0" hangingPunct="1">
              <a:lnSpc>
                <a:spcPts val="2282"/>
              </a:lnSpc>
              <a:spcBef>
                <a:spcPct val="20000"/>
              </a:spcBef>
              <a:buFont typeface="Arial"/>
              <a:buChar char="•"/>
              <a:defRPr sz="2282" kern="1200">
                <a:solidFill>
                  <a:srgbClr val="6F6F6E"/>
                </a:solidFill>
                <a:latin typeface="Roboto" charset="0"/>
                <a:ea typeface="Roboto" charset="0"/>
                <a:cs typeface="Roboto" charset="0"/>
              </a:defRPr>
            </a:lvl2pPr>
            <a:lvl3pPr marL="1419656" indent="-283931" algn="l" defTabSz="567863" rtl="0" eaLnBrk="1" latinLnBrk="0" hangingPunct="1">
              <a:lnSpc>
                <a:spcPts val="2282"/>
              </a:lnSpc>
              <a:spcBef>
                <a:spcPct val="20000"/>
              </a:spcBef>
              <a:buFont typeface="Arial"/>
              <a:buChar char="•"/>
              <a:defRPr sz="2282" kern="1200">
                <a:solidFill>
                  <a:srgbClr val="6F6F6E"/>
                </a:solidFill>
                <a:latin typeface="Roboto" charset="0"/>
                <a:ea typeface="Roboto" charset="0"/>
                <a:cs typeface="Roboto" charset="0"/>
              </a:defRPr>
            </a:lvl3pPr>
            <a:lvl4pPr marL="1987520" indent="-283931" algn="l" defTabSz="567863" rtl="0" eaLnBrk="1" latinLnBrk="0" hangingPunct="1">
              <a:lnSpc>
                <a:spcPts val="2282"/>
              </a:lnSpc>
              <a:spcBef>
                <a:spcPct val="20000"/>
              </a:spcBef>
              <a:buFont typeface="Arial"/>
              <a:buChar char="•"/>
              <a:defRPr sz="2282" kern="1200">
                <a:solidFill>
                  <a:srgbClr val="6F6F6E"/>
                </a:solidFill>
                <a:latin typeface="Roboto" charset="0"/>
                <a:ea typeface="Roboto" charset="0"/>
                <a:cs typeface="Roboto" charset="0"/>
              </a:defRPr>
            </a:lvl4pPr>
            <a:lvl5pPr marL="2555382" indent="-283931" algn="l" defTabSz="567863" rtl="0" eaLnBrk="1" latinLnBrk="0" hangingPunct="1">
              <a:lnSpc>
                <a:spcPts val="2282"/>
              </a:lnSpc>
              <a:spcBef>
                <a:spcPct val="20000"/>
              </a:spcBef>
              <a:buFont typeface="Arial"/>
              <a:buChar char="•"/>
              <a:defRPr sz="2282" kern="1200">
                <a:solidFill>
                  <a:srgbClr val="6F6F6E"/>
                </a:solidFill>
                <a:latin typeface="Roboto" charset="0"/>
                <a:ea typeface="Roboto" charset="0"/>
                <a:cs typeface="Roboto" charset="0"/>
              </a:defRPr>
            </a:lvl5pPr>
            <a:lvl6pPr marL="3123243" indent="-283931" algn="l" defTabSz="567863" rtl="0" eaLnBrk="1" latinLnBrk="0" hangingPunct="1">
              <a:spcBef>
                <a:spcPct val="20000"/>
              </a:spcBef>
              <a:buFont typeface="Arial"/>
              <a:buChar char="•"/>
              <a:defRPr sz="251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91106" indent="-283931" algn="l" defTabSz="567863" rtl="0" eaLnBrk="1" latinLnBrk="0" hangingPunct="1">
              <a:spcBef>
                <a:spcPct val="20000"/>
              </a:spcBef>
              <a:buFont typeface="Arial"/>
              <a:buChar char="•"/>
              <a:defRPr sz="251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58969" indent="-283931" algn="l" defTabSz="567863" rtl="0" eaLnBrk="1" latinLnBrk="0" hangingPunct="1">
              <a:spcBef>
                <a:spcPct val="20000"/>
              </a:spcBef>
              <a:buFont typeface="Arial"/>
              <a:buChar char="•"/>
              <a:defRPr sz="251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26832" indent="-283931" algn="l" defTabSz="567863" rtl="0" eaLnBrk="1" latinLnBrk="0" hangingPunct="1">
              <a:spcBef>
                <a:spcPct val="20000"/>
              </a:spcBef>
              <a:buFont typeface="Arial"/>
              <a:buChar char="•"/>
              <a:defRPr sz="251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it-IT" sz="3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it-IT" sz="3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it-IT" sz="3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it-IT" sz="3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it-IT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Luigi De Vito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it-IT" sz="30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Eumabois</a:t>
            </a:r>
            <a:r>
              <a:rPr lang="it-IT" sz="30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Vice </a:t>
            </a:r>
            <a:r>
              <a:rPr lang="it-IT" sz="30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President</a:t>
            </a:r>
            <a:endParaRPr lang="it-IT" sz="3000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it-IT" sz="3000" dirty="0"/>
          </a:p>
          <a:p>
            <a:endParaRPr lang="it-IT" sz="3000" dirty="0"/>
          </a:p>
        </p:txBody>
      </p:sp>
    </p:spTree>
    <p:extLst>
      <p:ext uri="{BB962C8B-B14F-4D97-AF65-F5344CB8AC3E}">
        <p14:creationId xmlns:p14="http://schemas.microsoft.com/office/powerpoint/2010/main" val="223767603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327958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gnaposto testo 35">
            <a:extLst>
              <a:ext uri="{FF2B5EF4-FFF2-40B4-BE49-F238E27FC236}">
                <a16:creationId xmlns:a16="http://schemas.microsoft.com/office/drawing/2014/main" id="{22E052D2-A98C-A24C-A70B-C480ED83312D}"/>
              </a:ext>
            </a:extLst>
          </p:cNvPr>
          <p:cNvSpPr txBox="1">
            <a:spLocks/>
          </p:cNvSpPr>
          <p:nvPr/>
        </p:nvSpPr>
        <p:spPr>
          <a:xfrm>
            <a:off x="2497015" y="1606061"/>
            <a:ext cx="7636741" cy="3976031"/>
          </a:xfrm>
          <a:prstGeom prst="rect">
            <a:avLst/>
          </a:prstGeom>
        </p:spPr>
        <p:txBody>
          <a:bodyPr>
            <a:noAutofit/>
          </a:bodyPr>
          <a:lstStyle>
            <a:lvl1pPr marL="425897" indent="-425897" algn="l" defTabSz="567863" rtl="0" eaLnBrk="1" latinLnBrk="0" hangingPunct="1">
              <a:lnSpc>
                <a:spcPts val="2282"/>
              </a:lnSpc>
              <a:spcBef>
                <a:spcPct val="20000"/>
              </a:spcBef>
              <a:buFont typeface="Arial"/>
              <a:buChar char="•"/>
              <a:defRPr sz="2282" kern="1200">
                <a:solidFill>
                  <a:srgbClr val="6F6F6E"/>
                </a:solidFill>
                <a:latin typeface="Roboto" charset="0"/>
                <a:ea typeface="Roboto" charset="0"/>
                <a:cs typeface="Roboto" charset="0"/>
              </a:defRPr>
            </a:lvl1pPr>
            <a:lvl2pPr marL="922776" indent="-354914" algn="l" defTabSz="567863" rtl="0" eaLnBrk="1" latinLnBrk="0" hangingPunct="1">
              <a:lnSpc>
                <a:spcPts val="2282"/>
              </a:lnSpc>
              <a:spcBef>
                <a:spcPct val="20000"/>
              </a:spcBef>
              <a:buFont typeface="Arial"/>
              <a:buChar char="•"/>
              <a:defRPr sz="2282" kern="1200">
                <a:solidFill>
                  <a:srgbClr val="6F6F6E"/>
                </a:solidFill>
                <a:latin typeface="Roboto" charset="0"/>
                <a:ea typeface="Roboto" charset="0"/>
                <a:cs typeface="Roboto" charset="0"/>
              </a:defRPr>
            </a:lvl2pPr>
            <a:lvl3pPr marL="1419656" indent="-283931" algn="l" defTabSz="567863" rtl="0" eaLnBrk="1" latinLnBrk="0" hangingPunct="1">
              <a:lnSpc>
                <a:spcPts val="2282"/>
              </a:lnSpc>
              <a:spcBef>
                <a:spcPct val="20000"/>
              </a:spcBef>
              <a:buFont typeface="Arial"/>
              <a:buChar char="•"/>
              <a:defRPr sz="2282" kern="1200">
                <a:solidFill>
                  <a:srgbClr val="6F6F6E"/>
                </a:solidFill>
                <a:latin typeface="Roboto" charset="0"/>
                <a:ea typeface="Roboto" charset="0"/>
                <a:cs typeface="Roboto" charset="0"/>
              </a:defRPr>
            </a:lvl3pPr>
            <a:lvl4pPr marL="1987520" indent="-283931" algn="l" defTabSz="567863" rtl="0" eaLnBrk="1" latinLnBrk="0" hangingPunct="1">
              <a:lnSpc>
                <a:spcPts val="2282"/>
              </a:lnSpc>
              <a:spcBef>
                <a:spcPct val="20000"/>
              </a:spcBef>
              <a:buFont typeface="Arial"/>
              <a:buChar char="•"/>
              <a:defRPr sz="2282" kern="1200">
                <a:solidFill>
                  <a:srgbClr val="6F6F6E"/>
                </a:solidFill>
                <a:latin typeface="Roboto" charset="0"/>
                <a:ea typeface="Roboto" charset="0"/>
                <a:cs typeface="Roboto" charset="0"/>
              </a:defRPr>
            </a:lvl4pPr>
            <a:lvl5pPr marL="2555382" indent="-283931" algn="l" defTabSz="567863" rtl="0" eaLnBrk="1" latinLnBrk="0" hangingPunct="1">
              <a:lnSpc>
                <a:spcPts val="2282"/>
              </a:lnSpc>
              <a:spcBef>
                <a:spcPct val="20000"/>
              </a:spcBef>
              <a:buFont typeface="Arial"/>
              <a:buChar char="•"/>
              <a:defRPr sz="2282" kern="1200">
                <a:solidFill>
                  <a:srgbClr val="6F6F6E"/>
                </a:solidFill>
                <a:latin typeface="Roboto" charset="0"/>
                <a:ea typeface="Roboto" charset="0"/>
                <a:cs typeface="Roboto" charset="0"/>
              </a:defRPr>
            </a:lvl5pPr>
            <a:lvl6pPr marL="3123243" indent="-283931" algn="l" defTabSz="567863" rtl="0" eaLnBrk="1" latinLnBrk="0" hangingPunct="1">
              <a:spcBef>
                <a:spcPct val="20000"/>
              </a:spcBef>
              <a:buFont typeface="Arial"/>
              <a:buChar char="•"/>
              <a:defRPr sz="251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91106" indent="-283931" algn="l" defTabSz="567863" rtl="0" eaLnBrk="1" latinLnBrk="0" hangingPunct="1">
              <a:spcBef>
                <a:spcPct val="20000"/>
              </a:spcBef>
              <a:buFont typeface="Arial"/>
              <a:buChar char="•"/>
              <a:defRPr sz="251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58969" indent="-283931" algn="l" defTabSz="567863" rtl="0" eaLnBrk="1" latinLnBrk="0" hangingPunct="1">
              <a:spcBef>
                <a:spcPct val="20000"/>
              </a:spcBef>
              <a:buFont typeface="Arial"/>
              <a:buChar char="•"/>
              <a:defRPr sz="251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26832" indent="-283931" algn="l" defTabSz="567863" rtl="0" eaLnBrk="1" latinLnBrk="0" hangingPunct="1">
              <a:spcBef>
                <a:spcPct val="20000"/>
              </a:spcBef>
              <a:buFont typeface="Arial"/>
              <a:buChar char="•"/>
              <a:defRPr sz="251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it-IT" sz="3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it-IT" sz="3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it-IT" sz="3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it-IT" sz="3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it-IT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Lorenzo </a:t>
            </a:r>
            <a:r>
              <a:rPr lang="it-IT" sz="4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Primultini</a:t>
            </a:r>
            <a:endParaRPr lang="it-IT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it-IT" sz="30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Acimall</a:t>
            </a:r>
            <a:r>
              <a:rPr lang="it-IT" sz="3000" dirty="0">
                <a:cs typeface="Arial" panose="020B0604020202020204" pitchFamily="34" charset="0"/>
              </a:rPr>
              <a:t> </a:t>
            </a:r>
            <a:r>
              <a:rPr lang="it-IT" sz="30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President</a:t>
            </a:r>
            <a:endParaRPr lang="it-IT" sz="3000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it-IT" sz="3000" dirty="0"/>
          </a:p>
        </p:txBody>
      </p:sp>
    </p:spTree>
    <p:extLst>
      <p:ext uri="{BB962C8B-B14F-4D97-AF65-F5344CB8AC3E}">
        <p14:creationId xmlns:p14="http://schemas.microsoft.com/office/powerpoint/2010/main" val="277175315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gnaposto testo 35">
            <a:extLst>
              <a:ext uri="{FF2B5EF4-FFF2-40B4-BE49-F238E27FC236}">
                <a16:creationId xmlns:a16="http://schemas.microsoft.com/office/drawing/2014/main" id="{22E052D2-A98C-A24C-A70B-C480ED83312D}"/>
              </a:ext>
            </a:extLst>
          </p:cNvPr>
          <p:cNvSpPr txBox="1">
            <a:spLocks/>
          </p:cNvSpPr>
          <p:nvPr/>
        </p:nvSpPr>
        <p:spPr>
          <a:xfrm>
            <a:off x="2567831" y="2188276"/>
            <a:ext cx="8404969" cy="3000061"/>
          </a:xfrm>
          <a:prstGeom prst="rect">
            <a:avLst/>
          </a:prstGeom>
        </p:spPr>
        <p:txBody>
          <a:bodyPr>
            <a:noAutofit/>
          </a:bodyPr>
          <a:lstStyle>
            <a:lvl1pPr marL="425897" indent="-425897" algn="l" defTabSz="567863" rtl="0" eaLnBrk="1" latinLnBrk="0" hangingPunct="1">
              <a:lnSpc>
                <a:spcPts val="2282"/>
              </a:lnSpc>
              <a:spcBef>
                <a:spcPct val="20000"/>
              </a:spcBef>
              <a:buFont typeface="Arial"/>
              <a:buChar char="•"/>
              <a:defRPr sz="2282" kern="1200">
                <a:solidFill>
                  <a:srgbClr val="6F6F6E"/>
                </a:solidFill>
                <a:latin typeface="Roboto" charset="0"/>
                <a:ea typeface="Roboto" charset="0"/>
                <a:cs typeface="Roboto" charset="0"/>
              </a:defRPr>
            </a:lvl1pPr>
            <a:lvl2pPr marL="922776" indent="-354914" algn="l" defTabSz="567863" rtl="0" eaLnBrk="1" latinLnBrk="0" hangingPunct="1">
              <a:lnSpc>
                <a:spcPts val="2282"/>
              </a:lnSpc>
              <a:spcBef>
                <a:spcPct val="20000"/>
              </a:spcBef>
              <a:buFont typeface="Arial"/>
              <a:buChar char="•"/>
              <a:defRPr sz="2282" kern="1200">
                <a:solidFill>
                  <a:srgbClr val="6F6F6E"/>
                </a:solidFill>
                <a:latin typeface="Roboto" charset="0"/>
                <a:ea typeface="Roboto" charset="0"/>
                <a:cs typeface="Roboto" charset="0"/>
              </a:defRPr>
            </a:lvl2pPr>
            <a:lvl3pPr marL="1419656" indent="-283931" algn="l" defTabSz="567863" rtl="0" eaLnBrk="1" latinLnBrk="0" hangingPunct="1">
              <a:lnSpc>
                <a:spcPts val="2282"/>
              </a:lnSpc>
              <a:spcBef>
                <a:spcPct val="20000"/>
              </a:spcBef>
              <a:buFont typeface="Arial"/>
              <a:buChar char="•"/>
              <a:defRPr sz="2282" kern="1200">
                <a:solidFill>
                  <a:srgbClr val="6F6F6E"/>
                </a:solidFill>
                <a:latin typeface="Roboto" charset="0"/>
                <a:ea typeface="Roboto" charset="0"/>
                <a:cs typeface="Roboto" charset="0"/>
              </a:defRPr>
            </a:lvl3pPr>
            <a:lvl4pPr marL="1987520" indent="-283931" algn="l" defTabSz="567863" rtl="0" eaLnBrk="1" latinLnBrk="0" hangingPunct="1">
              <a:lnSpc>
                <a:spcPts val="2282"/>
              </a:lnSpc>
              <a:spcBef>
                <a:spcPct val="20000"/>
              </a:spcBef>
              <a:buFont typeface="Arial"/>
              <a:buChar char="•"/>
              <a:defRPr sz="2282" kern="1200">
                <a:solidFill>
                  <a:srgbClr val="6F6F6E"/>
                </a:solidFill>
                <a:latin typeface="Roboto" charset="0"/>
                <a:ea typeface="Roboto" charset="0"/>
                <a:cs typeface="Roboto" charset="0"/>
              </a:defRPr>
            </a:lvl4pPr>
            <a:lvl5pPr marL="2555382" indent="-283931" algn="l" defTabSz="567863" rtl="0" eaLnBrk="1" latinLnBrk="0" hangingPunct="1">
              <a:lnSpc>
                <a:spcPts val="2282"/>
              </a:lnSpc>
              <a:spcBef>
                <a:spcPct val="20000"/>
              </a:spcBef>
              <a:buFont typeface="Arial"/>
              <a:buChar char="•"/>
              <a:defRPr sz="2282" kern="1200">
                <a:solidFill>
                  <a:srgbClr val="6F6F6E"/>
                </a:solidFill>
                <a:latin typeface="Roboto" charset="0"/>
                <a:ea typeface="Roboto" charset="0"/>
                <a:cs typeface="Roboto" charset="0"/>
              </a:defRPr>
            </a:lvl5pPr>
            <a:lvl6pPr marL="3123243" indent="-283931" algn="l" defTabSz="567863" rtl="0" eaLnBrk="1" latinLnBrk="0" hangingPunct="1">
              <a:spcBef>
                <a:spcPct val="20000"/>
              </a:spcBef>
              <a:buFont typeface="Arial"/>
              <a:buChar char="•"/>
              <a:defRPr sz="251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91106" indent="-283931" algn="l" defTabSz="567863" rtl="0" eaLnBrk="1" latinLnBrk="0" hangingPunct="1">
              <a:spcBef>
                <a:spcPct val="20000"/>
              </a:spcBef>
              <a:buFont typeface="Arial"/>
              <a:buChar char="•"/>
              <a:defRPr sz="251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58969" indent="-283931" algn="l" defTabSz="567863" rtl="0" eaLnBrk="1" latinLnBrk="0" hangingPunct="1">
              <a:spcBef>
                <a:spcPct val="20000"/>
              </a:spcBef>
              <a:buFont typeface="Arial"/>
              <a:buChar char="•"/>
              <a:defRPr sz="251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26832" indent="-283931" algn="l" defTabSz="567863" rtl="0" eaLnBrk="1" latinLnBrk="0" hangingPunct="1">
              <a:spcBef>
                <a:spcPct val="20000"/>
              </a:spcBef>
              <a:buFont typeface="Arial"/>
              <a:buChar char="•"/>
              <a:defRPr sz="251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r>
              <a:rPr lang="it-IT" sz="3000" b="1" dirty="0">
                <a:solidFill>
                  <a:srgbClr val="000000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Record </a:t>
            </a:r>
            <a:r>
              <a:rPr lang="it-IT" sz="3000" b="1" dirty="0" err="1">
                <a:solidFill>
                  <a:srgbClr val="000000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attendance</a:t>
            </a:r>
            <a:r>
              <a:rPr lang="mr-IN" sz="3000" b="1" dirty="0">
                <a:solidFill>
                  <a:srgbClr val="000000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…</a:t>
            </a:r>
            <a:endParaRPr lang="it-IT" sz="3000" b="1" dirty="0">
              <a:solidFill>
                <a:srgbClr val="000000"/>
              </a:solidFill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it-IT" sz="3000" dirty="0">
                <a:solidFill>
                  <a:srgbClr val="000000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50+ media, 16 sponsors</a:t>
            </a:r>
            <a:br>
              <a:rPr lang="it-IT" sz="3000" b="1" dirty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</a:br>
            <a:endParaRPr lang="it-IT" sz="3000" dirty="0"/>
          </a:p>
        </p:txBody>
      </p:sp>
    </p:spTree>
    <p:extLst>
      <p:ext uri="{BB962C8B-B14F-4D97-AF65-F5344CB8AC3E}">
        <p14:creationId xmlns:p14="http://schemas.microsoft.com/office/powerpoint/2010/main" val="245016620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gnaposto testo 35">
            <a:extLst>
              <a:ext uri="{FF2B5EF4-FFF2-40B4-BE49-F238E27FC236}">
                <a16:creationId xmlns:a16="http://schemas.microsoft.com/office/drawing/2014/main" id="{22E052D2-A98C-A24C-A70B-C480ED83312D}"/>
              </a:ext>
            </a:extLst>
          </p:cNvPr>
          <p:cNvSpPr txBox="1">
            <a:spLocks/>
          </p:cNvSpPr>
          <p:nvPr/>
        </p:nvSpPr>
        <p:spPr>
          <a:xfrm>
            <a:off x="2567831" y="2188276"/>
            <a:ext cx="8404969" cy="3000061"/>
          </a:xfrm>
          <a:prstGeom prst="rect">
            <a:avLst/>
          </a:prstGeom>
        </p:spPr>
        <p:txBody>
          <a:bodyPr>
            <a:noAutofit/>
          </a:bodyPr>
          <a:lstStyle>
            <a:lvl1pPr marL="425897" indent="-425897" algn="l" defTabSz="567863" rtl="0" eaLnBrk="1" latinLnBrk="0" hangingPunct="1">
              <a:lnSpc>
                <a:spcPts val="2282"/>
              </a:lnSpc>
              <a:spcBef>
                <a:spcPct val="20000"/>
              </a:spcBef>
              <a:buFont typeface="Arial"/>
              <a:buChar char="•"/>
              <a:defRPr sz="2282" kern="1200">
                <a:solidFill>
                  <a:srgbClr val="6F6F6E"/>
                </a:solidFill>
                <a:latin typeface="Roboto" charset="0"/>
                <a:ea typeface="Roboto" charset="0"/>
                <a:cs typeface="Roboto" charset="0"/>
              </a:defRPr>
            </a:lvl1pPr>
            <a:lvl2pPr marL="922776" indent="-354914" algn="l" defTabSz="567863" rtl="0" eaLnBrk="1" latinLnBrk="0" hangingPunct="1">
              <a:lnSpc>
                <a:spcPts val="2282"/>
              </a:lnSpc>
              <a:spcBef>
                <a:spcPct val="20000"/>
              </a:spcBef>
              <a:buFont typeface="Arial"/>
              <a:buChar char="•"/>
              <a:defRPr sz="2282" kern="1200">
                <a:solidFill>
                  <a:srgbClr val="6F6F6E"/>
                </a:solidFill>
                <a:latin typeface="Roboto" charset="0"/>
                <a:ea typeface="Roboto" charset="0"/>
                <a:cs typeface="Roboto" charset="0"/>
              </a:defRPr>
            </a:lvl2pPr>
            <a:lvl3pPr marL="1419656" indent="-283931" algn="l" defTabSz="567863" rtl="0" eaLnBrk="1" latinLnBrk="0" hangingPunct="1">
              <a:lnSpc>
                <a:spcPts val="2282"/>
              </a:lnSpc>
              <a:spcBef>
                <a:spcPct val="20000"/>
              </a:spcBef>
              <a:buFont typeface="Arial"/>
              <a:buChar char="•"/>
              <a:defRPr sz="2282" kern="1200">
                <a:solidFill>
                  <a:srgbClr val="6F6F6E"/>
                </a:solidFill>
                <a:latin typeface="Roboto" charset="0"/>
                <a:ea typeface="Roboto" charset="0"/>
                <a:cs typeface="Roboto" charset="0"/>
              </a:defRPr>
            </a:lvl3pPr>
            <a:lvl4pPr marL="1987520" indent="-283931" algn="l" defTabSz="567863" rtl="0" eaLnBrk="1" latinLnBrk="0" hangingPunct="1">
              <a:lnSpc>
                <a:spcPts val="2282"/>
              </a:lnSpc>
              <a:spcBef>
                <a:spcPct val="20000"/>
              </a:spcBef>
              <a:buFont typeface="Arial"/>
              <a:buChar char="•"/>
              <a:defRPr sz="2282" kern="1200">
                <a:solidFill>
                  <a:srgbClr val="6F6F6E"/>
                </a:solidFill>
                <a:latin typeface="Roboto" charset="0"/>
                <a:ea typeface="Roboto" charset="0"/>
                <a:cs typeface="Roboto" charset="0"/>
              </a:defRPr>
            </a:lvl4pPr>
            <a:lvl5pPr marL="2555382" indent="-283931" algn="l" defTabSz="567863" rtl="0" eaLnBrk="1" latinLnBrk="0" hangingPunct="1">
              <a:lnSpc>
                <a:spcPts val="2282"/>
              </a:lnSpc>
              <a:spcBef>
                <a:spcPct val="20000"/>
              </a:spcBef>
              <a:buFont typeface="Arial"/>
              <a:buChar char="•"/>
              <a:defRPr sz="2282" kern="1200">
                <a:solidFill>
                  <a:srgbClr val="6F6F6E"/>
                </a:solidFill>
                <a:latin typeface="Roboto" charset="0"/>
                <a:ea typeface="Roboto" charset="0"/>
                <a:cs typeface="Roboto" charset="0"/>
              </a:defRPr>
            </a:lvl5pPr>
            <a:lvl6pPr marL="3123243" indent="-283931" algn="l" defTabSz="567863" rtl="0" eaLnBrk="1" latinLnBrk="0" hangingPunct="1">
              <a:spcBef>
                <a:spcPct val="20000"/>
              </a:spcBef>
              <a:buFont typeface="Arial"/>
              <a:buChar char="•"/>
              <a:defRPr sz="251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91106" indent="-283931" algn="l" defTabSz="567863" rtl="0" eaLnBrk="1" latinLnBrk="0" hangingPunct="1">
              <a:spcBef>
                <a:spcPct val="20000"/>
              </a:spcBef>
              <a:buFont typeface="Arial"/>
              <a:buChar char="•"/>
              <a:defRPr sz="251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58969" indent="-283931" algn="l" defTabSz="567863" rtl="0" eaLnBrk="1" latinLnBrk="0" hangingPunct="1">
              <a:spcBef>
                <a:spcPct val="20000"/>
              </a:spcBef>
              <a:buFont typeface="Arial"/>
              <a:buChar char="•"/>
              <a:defRPr sz="251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26832" indent="-283931" algn="l" defTabSz="567863" rtl="0" eaLnBrk="1" latinLnBrk="0" hangingPunct="1">
              <a:spcBef>
                <a:spcPct val="20000"/>
              </a:spcBef>
              <a:buFont typeface="Arial"/>
              <a:buChar char="•"/>
              <a:defRPr sz="251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r>
              <a:rPr lang="it-IT" sz="3000" b="1" dirty="0">
                <a:solidFill>
                  <a:srgbClr val="000000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Challenges</a:t>
            </a:r>
            <a:r>
              <a:rPr lang="mr-IN" sz="3000" b="1" dirty="0">
                <a:solidFill>
                  <a:srgbClr val="000000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…</a:t>
            </a:r>
            <a:endParaRPr lang="it-IT" sz="3000" b="1" dirty="0">
              <a:solidFill>
                <a:srgbClr val="000000"/>
              </a:solidFill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it-IT" sz="3000" dirty="0" err="1">
                <a:solidFill>
                  <a:srgbClr val="000000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Brexit</a:t>
            </a:r>
            <a:r>
              <a:rPr lang="it-IT" sz="3000" dirty="0">
                <a:solidFill>
                  <a:srgbClr val="000000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.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it-IT" sz="3000" dirty="0">
                <a:solidFill>
                  <a:srgbClr val="000000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China.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it-IT" sz="3000" dirty="0">
                <a:solidFill>
                  <a:srgbClr val="000000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International </a:t>
            </a:r>
            <a:r>
              <a:rPr lang="it-IT" sz="3000" dirty="0" err="1">
                <a:solidFill>
                  <a:srgbClr val="000000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complexity</a:t>
            </a:r>
            <a:r>
              <a:rPr lang="it-IT" sz="3000" dirty="0">
                <a:solidFill>
                  <a:srgbClr val="000000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.</a:t>
            </a:r>
            <a:br>
              <a:rPr lang="it-IT" sz="3000" b="1" dirty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</a:br>
            <a:endParaRPr lang="it-IT" sz="3000" dirty="0"/>
          </a:p>
        </p:txBody>
      </p:sp>
    </p:spTree>
    <p:extLst>
      <p:ext uri="{BB962C8B-B14F-4D97-AF65-F5344CB8AC3E}">
        <p14:creationId xmlns:p14="http://schemas.microsoft.com/office/powerpoint/2010/main" val="414821490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gnaposto testo 35">
            <a:extLst>
              <a:ext uri="{FF2B5EF4-FFF2-40B4-BE49-F238E27FC236}">
                <a16:creationId xmlns:a16="http://schemas.microsoft.com/office/drawing/2014/main" id="{22E052D2-A98C-A24C-A70B-C480ED83312D}"/>
              </a:ext>
            </a:extLst>
          </p:cNvPr>
          <p:cNvSpPr txBox="1">
            <a:spLocks/>
          </p:cNvSpPr>
          <p:nvPr/>
        </p:nvSpPr>
        <p:spPr>
          <a:xfrm>
            <a:off x="2567831" y="2188276"/>
            <a:ext cx="8404969" cy="3000061"/>
          </a:xfrm>
          <a:prstGeom prst="rect">
            <a:avLst/>
          </a:prstGeom>
        </p:spPr>
        <p:txBody>
          <a:bodyPr>
            <a:noAutofit/>
          </a:bodyPr>
          <a:lstStyle>
            <a:lvl1pPr marL="425897" indent="-425897" algn="l" defTabSz="567863" rtl="0" eaLnBrk="1" latinLnBrk="0" hangingPunct="1">
              <a:lnSpc>
                <a:spcPts val="2282"/>
              </a:lnSpc>
              <a:spcBef>
                <a:spcPct val="20000"/>
              </a:spcBef>
              <a:buFont typeface="Arial"/>
              <a:buChar char="•"/>
              <a:defRPr sz="2282" kern="1200">
                <a:solidFill>
                  <a:srgbClr val="6F6F6E"/>
                </a:solidFill>
                <a:latin typeface="Roboto" charset="0"/>
                <a:ea typeface="Roboto" charset="0"/>
                <a:cs typeface="Roboto" charset="0"/>
              </a:defRPr>
            </a:lvl1pPr>
            <a:lvl2pPr marL="922776" indent="-354914" algn="l" defTabSz="567863" rtl="0" eaLnBrk="1" latinLnBrk="0" hangingPunct="1">
              <a:lnSpc>
                <a:spcPts val="2282"/>
              </a:lnSpc>
              <a:spcBef>
                <a:spcPct val="20000"/>
              </a:spcBef>
              <a:buFont typeface="Arial"/>
              <a:buChar char="•"/>
              <a:defRPr sz="2282" kern="1200">
                <a:solidFill>
                  <a:srgbClr val="6F6F6E"/>
                </a:solidFill>
                <a:latin typeface="Roboto" charset="0"/>
                <a:ea typeface="Roboto" charset="0"/>
                <a:cs typeface="Roboto" charset="0"/>
              </a:defRPr>
            </a:lvl2pPr>
            <a:lvl3pPr marL="1419656" indent="-283931" algn="l" defTabSz="567863" rtl="0" eaLnBrk="1" latinLnBrk="0" hangingPunct="1">
              <a:lnSpc>
                <a:spcPts val="2282"/>
              </a:lnSpc>
              <a:spcBef>
                <a:spcPct val="20000"/>
              </a:spcBef>
              <a:buFont typeface="Arial"/>
              <a:buChar char="•"/>
              <a:defRPr sz="2282" kern="1200">
                <a:solidFill>
                  <a:srgbClr val="6F6F6E"/>
                </a:solidFill>
                <a:latin typeface="Roboto" charset="0"/>
                <a:ea typeface="Roboto" charset="0"/>
                <a:cs typeface="Roboto" charset="0"/>
              </a:defRPr>
            </a:lvl3pPr>
            <a:lvl4pPr marL="1987520" indent="-283931" algn="l" defTabSz="567863" rtl="0" eaLnBrk="1" latinLnBrk="0" hangingPunct="1">
              <a:lnSpc>
                <a:spcPts val="2282"/>
              </a:lnSpc>
              <a:spcBef>
                <a:spcPct val="20000"/>
              </a:spcBef>
              <a:buFont typeface="Arial"/>
              <a:buChar char="•"/>
              <a:defRPr sz="2282" kern="1200">
                <a:solidFill>
                  <a:srgbClr val="6F6F6E"/>
                </a:solidFill>
                <a:latin typeface="Roboto" charset="0"/>
                <a:ea typeface="Roboto" charset="0"/>
                <a:cs typeface="Roboto" charset="0"/>
              </a:defRPr>
            </a:lvl4pPr>
            <a:lvl5pPr marL="2555382" indent="-283931" algn="l" defTabSz="567863" rtl="0" eaLnBrk="1" latinLnBrk="0" hangingPunct="1">
              <a:lnSpc>
                <a:spcPts val="2282"/>
              </a:lnSpc>
              <a:spcBef>
                <a:spcPct val="20000"/>
              </a:spcBef>
              <a:buFont typeface="Arial"/>
              <a:buChar char="•"/>
              <a:defRPr sz="2282" kern="1200">
                <a:solidFill>
                  <a:srgbClr val="6F6F6E"/>
                </a:solidFill>
                <a:latin typeface="Roboto" charset="0"/>
                <a:ea typeface="Roboto" charset="0"/>
                <a:cs typeface="Roboto" charset="0"/>
              </a:defRPr>
            </a:lvl5pPr>
            <a:lvl6pPr marL="3123243" indent="-283931" algn="l" defTabSz="567863" rtl="0" eaLnBrk="1" latinLnBrk="0" hangingPunct="1">
              <a:spcBef>
                <a:spcPct val="20000"/>
              </a:spcBef>
              <a:buFont typeface="Arial"/>
              <a:buChar char="•"/>
              <a:defRPr sz="251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91106" indent="-283931" algn="l" defTabSz="567863" rtl="0" eaLnBrk="1" latinLnBrk="0" hangingPunct="1">
              <a:spcBef>
                <a:spcPct val="20000"/>
              </a:spcBef>
              <a:buFont typeface="Arial"/>
              <a:buChar char="•"/>
              <a:defRPr sz="251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58969" indent="-283931" algn="l" defTabSz="567863" rtl="0" eaLnBrk="1" latinLnBrk="0" hangingPunct="1">
              <a:spcBef>
                <a:spcPct val="20000"/>
              </a:spcBef>
              <a:buFont typeface="Arial"/>
              <a:buChar char="•"/>
              <a:defRPr sz="251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26832" indent="-283931" algn="l" defTabSz="567863" rtl="0" eaLnBrk="1" latinLnBrk="0" hangingPunct="1">
              <a:spcBef>
                <a:spcPct val="20000"/>
              </a:spcBef>
              <a:buFont typeface="Arial"/>
              <a:buChar char="•"/>
              <a:defRPr sz="251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r>
              <a:rPr lang="it-IT" sz="3000" b="1" dirty="0">
                <a:solidFill>
                  <a:srgbClr val="000000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Thanks to </a:t>
            </a:r>
            <a:r>
              <a:rPr lang="it-IT" sz="3000" b="1" dirty="0" err="1">
                <a:solidFill>
                  <a:srgbClr val="000000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our</a:t>
            </a:r>
            <a:r>
              <a:rPr lang="it-IT" sz="3000" b="1" dirty="0">
                <a:solidFill>
                  <a:srgbClr val="000000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speakers: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it-IT" sz="3000" dirty="0">
                <a:solidFill>
                  <a:srgbClr val="000000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Paolo Borgio,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it-IT" sz="3000" dirty="0">
                <a:solidFill>
                  <a:srgbClr val="000000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Massimo Goldoni,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it-IT" sz="3000" dirty="0">
                <a:solidFill>
                  <a:srgbClr val="000000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Luigi De Vito,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it-IT" sz="3000" dirty="0">
                <a:solidFill>
                  <a:srgbClr val="000000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Andrea </a:t>
            </a:r>
            <a:r>
              <a:rPr lang="it-IT" sz="3000" dirty="0" err="1">
                <a:solidFill>
                  <a:srgbClr val="000000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Giavon</a:t>
            </a:r>
            <a:r>
              <a:rPr lang="it-IT" sz="3000" dirty="0">
                <a:solidFill>
                  <a:srgbClr val="000000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.</a:t>
            </a:r>
            <a:br>
              <a:rPr lang="it-IT" sz="3000" b="1" dirty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</a:br>
            <a:endParaRPr lang="it-IT" sz="3000" dirty="0"/>
          </a:p>
        </p:txBody>
      </p:sp>
    </p:spTree>
    <p:extLst>
      <p:ext uri="{BB962C8B-B14F-4D97-AF65-F5344CB8AC3E}">
        <p14:creationId xmlns:p14="http://schemas.microsoft.com/office/powerpoint/2010/main" val="422832229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gnaposto testo 35">
            <a:extLst>
              <a:ext uri="{FF2B5EF4-FFF2-40B4-BE49-F238E27FC236}">
                <a16:creationId xmlns:a16="http://schemas.microsoft.com/office/drawing/2014/main" id="{22E052D2-A98C-A24C-A70B-C480ED83312D}"/>
              </a:ext>
            </a:extLst>
          </p:cNvPr>
          <p:cNvSpPr txBox="1">
            <a:spLocks/>
          </p:cNvSpPr>
          <p:nvPr/>
        </p:nvSpPr>
        <p:spPr>
          <a:xfrm>
            <a:off x="2497015" y="2164522"/>
            <a:ext cx="7636741" cy="4459563"/>
          </a:xfrm>
          <a:prstGeom prst="rect">
            <a:avLst/>
          </a:prstGeom>
        </p:spPr>
        <p:txBody>
          <a:bodyPr>
            <a:noAutofit/>
          </a:bodyPr>
          <a:lstStyle>
            <a:lvl1pPr marL="425897" indent="-425897" algn="l" defTabSz="567863" rtl="0" eaLnBrk="1" latinLnBrk="0" hangingPunct="1">
              <a:lnSpc>
                <a:spcPts val="2282"/>
              </a:lnSpc>
              <a:spcBef>
                <a:spcPct val="20000"/>
              </a:spcBef>
              <a:buFont typeface="Arial"/>
              <a:buChar char="•"/>
              <a:defRPr sz="2282" kern="1200">
                <a:solidFill>
                  <a:srgbClr val="6F6F6E"/>
                </a:solidFill>
                <a:latin typeface="Roboto" charset="0"/>
                <a:ea typeface="Roboto" charset="0"/>
                <a:cs typeface="Roboto" charset="0"/>
              </a:defRPr>
            </a:lvl1pPr>
            <a:lvl2pPr marL="922776" indent="-354914" algn="l" defTabSz="567863" rtl="0" eaLnBrk="1" latinLnBrk="0" hangingPunct="1">
              <a:lnSpc>
                <a:spcPts val="2282"/>
              </a:lnSpc>
              <a:spcBef>
                <a:spcPct val="20000"/>
              </a:spcBef>
              <a:buFont typeface="Arial"/>
              <a:buChar char="•"/>
              <a:defRPr sz="2282" kern="1200">
                <a:solidFill>
                  <a:srgbClr val="6F6F6E"/>
                </a:solidFill>
                <a:latin typeface="Roboto" charset="0"/>
                <a:ea typeface="Roboto" charset="0"/>
                <a:cs typeface="Roboto" charset="0"/>
              </a:defRPr>
            </a:lvl2pPr>
            <a:lvl3pPr marL="1419656" indent="-283931" algn="l" defTabSz="567863" rtl="0" eaLnBrk="1" latinLnBrk="0" hangingPunct="1">
              <a:lnSpc>
                <a:spcPts val="2282"/>
              </a:lnSpc>
              <a:spcBef>
                <a:spcPct val="20000"/>
              </a:spcBef>
              <a:buFont typeface="Arial"/>
              <a:buChar char="•"/>
              <a:defRPr sz="2282" kern="1200">
                <a:solidFill>
                  <a:srgbClr val="6F6F6E"/>
                </a:solidFill>
                <a:latin typeface="Roboto" charset="0"/>
                <a:ea typeface="Roboto" charset="0"/>
                <a:cs typeface="Roboto" charset="0"/>
              </a:defRPr>
            </a:lvl3pPr>
            <a:lvl4pPr marL="1987520" indent="-283931" algn="l" defTabSz="567863" rtl="0" eaLnBrk="1" latinLnBrk="0" hangingPunct="1">
              <a:lnSpc>
                <a:spcPts val="2282"/>
              </a:lnSpc>
              <a:spcBef>
                <a:spcPct val="20000"/>
              </a:spcBef>
              <a:buFont typeface="Arial"/>
              <a:buChar char="•"/>
              <a:defRPr sz="2282" kern="1200">
                <a:solidFill>
                  <a:srgbClr val="6F6F6E"/>
                </a:solidFill>
                <a:latin typeface="Roboto" charset="0"/>
                <a:ea typeface="Roboto" charset="0"/>
                <a:cs typeface="Roboto" charset="0"/>
              </a:defRPr>
            </a:lvl4pPr>
            <a:lvl5pPr marL="2555382" indent="-283931" algn="l" defTabSz="567863" rtl="0" eaLnBrk="1" latinLnBrk="0" hangingPunct="1">
              <a:lnSpc>
                <a:spcPts val="2282"/>
              </a:lnSpc>
              <a:spcBef>
                <a:spcPct val="20000"/>
              </a:spcBef>
              <a:buFont typeface="Arial"/>
              <a:buChar char="•"/>
              <a:defRPr sz="2282" kern="1200">
                <a:solidFill>
                  <a:srgbClr val="6F6F6E"/>
                </a:solidFill>
                <a:latin typeface="Roboto" charset="0"/>
                <a:ea typeface="Roboto" charset="0"/>
                <a:cs typeface="Roboto" charset="0"/>
              </a:defRPr>
            </a:lvl5pPr>
            <a:lvl6pPr marL="3123243" indent="-283931" algn="l" defTabSz="567863" rtl="0" eaLnBrk="1" latinLnBrk="0" hangingPunct="1">
              <a:spcBef>
                <a:spcPct val="20000"/>
              </a:spcBef>
              <a:buFont typeface="Arial"/>
              <a:buChar char="•"/>
              <a:defRPr sz="251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91106" indent="-283931" algn="l" defTabSz="567863" rtl="0" eaLnBrk="1" latinLnBrk="0" hangingPunct="1">
              <a:spcBef>
                <a:spcPct val="20000"/>
              </a:spcBef>
              <a:buFont typeface="Arial"/>
              <a:buChar char="•"/>
              <a:defRPr sz="251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58969" indent="-283931" algn="l" defTabSz="567863" rtl="0" eaLnBrk="1" latinLnBrk="0" hangingPunct="1">
              <a:spcBef>
                <a:spcPct val="20000"/>
              </a:spcBef>
              <a:buFont typeface="Arial"/>
              <a:buChar char="•"/>
              <a:defRPr sz="251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26832" indent="-283931" algn="l" defTabSz="567863" rtl="0" eaLnBrk="1" latinLnBrk="0" hangingPunct="1">
              <a:spcBef>
                <a:spcPct val="20000"/>
              </a:spcBef>
              <a:buFont typeface="Arial"/>
              <a:buChar char="•"/>
              <a:defRPr sz="251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it-IT" sz="4000" b="1" dirty="0">
                <a:ln w="6350">
                  <a:noFill/>
                </a:ln>
                <a:solidFill>
                  <a:srgbClr val="FF0000"/>
                </a:solidFill>
                <a:latin typeface="Arial"/>
                <a:cs typeface="Arial"/>
              </a:rPr>
              <a:t>X</a:t>
            </a:r>
            <a:r>
              <a:rPr lang="it-IT" sz="4000" b="1" dirty="0">
                <a:ln w="6350">
                  <a:noFill/>
                </a:ln>
                <a:solidFill>
                  <a:srgbClr val="000000"/>
                </a:solidFill>
                <a:latin typeface="Arial"/>
                <a:cs typeface="Arial"/>
              </a:rPr>
              <a:t>IE-</a:t>
            </a:r>
            <a:r>
              <a:rPr lang="it-IT" sz="4000" b="1" dirty="0" err="1">
                <a:ln w="6350">
                  <a:noFill/>
                </a:ln>
                <a:solidFill>
                  <a:schemeClr val="tx1"/>
                </a:solidFill>
                <a:latin typeface="Arial"/>
                <a:cs typeface="Arial"/>
              </a:rPr>
              <a:t>Xylexpo</a:t>
            </a:r>
            <a:r>
              <a:rPr lang="it-IT" sz="4000" b="1" dirty="0">
                <a:ln w="6350">
                  <a:noFill/>
                </a:ln>
                <a:solidFill>
                  <a:schemeClr val="tx1"/>
                </a:solidFill>
                <a:latin typeface="Arial"/>
                <a:cs typeface="Arial"/>
              </a:rPr>
              <a:t> Information </a:t>
            </a:r>
            <a:r>
              <a:rPr lang="it-IT" sz="4000" b="1" dirty="0" err="1">
                <a:ln w="6350">
                  <a:noFill/>
                </a:ln>
                <a:solidFill>
                  <a:schemeClr val="tx1"/>
                </a:solidFill>
                <a:latin typeface="Arial"/>
                <a:cs typeface="Arial"/>
              </a:rPr>
              <a:t>Event</a:t>
            </a:r>
            <a:r>
              <a:rPr lang="it-IT" sz="4000" b="1" dirty="0">
                <a:ln w="6350">
                  <a:noFill/>
                </a:ln>
                <a:solidFill>
                  <a:schemeClr val="tx1"/>
                </a:solidFill>
                <a:latin typeface="Arial"/>
                <a:cs typeface="Arial"/>
              </a:rPr>
              <a:t>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it-IT" sz="3000" b="1" dirty="0">
              <a:ln w="6350">
                <a:noFill/>
              </a:ln>
              <a:solidFill>
                <a:srgbClr val="000000"/>
              </a:solidFill>
              <a:latin typeface="Arial"/>
              <a:cs typeface="Arial"/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it-IT" sz="3000" dirty="0" err="1">
                <a:ln w="6350">
                  <a:noFill/>
                </a:ln>
                <a:solidFill>
                  <a:srgbClr val="000000"/>
                </a:solidFill>
                <a:latin typeface="Arial"/>
                <a:cs typeface="Arial"/>
              </a:rPr>
              <a:t>Fourth</a:t>
            </a:r>
            <a:r>
              <a:rPr lang="it-IT" sz="3000" dirty="0">
                <a:ln w="6350">
                  <a:noFill/>
                </a:ln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it-IT" sz="3000" dirty="0" err="1">
                <a:ln w="6350">
                  <a:noFill/>
                </a:ln>
                <a:solidFill>
                  <a:srgbClr val="000000"/>
                </a:solidFill>
                <a:latin typeface="Arial"/>
                <a:cs typeface="Arial"/>
              </a:rPr>
              <a:t>edition</a:t>
            </a:r>
            <a:r>
              <a:rPr lang="it-IT" sz="3000" dirty="0">
                <a:ln w="6350">
                  <a:noFill/>
                </a:ln>
                <a:solidFill>
                  <a:srgbClr val="000000"/>
                </a:solidFill>
                <a:latin typeface="Arial"/>
                <a:cs typeface="Arial"/>
              </a:rPr>
              <a:t>.</a:t>
            </a:r>
            <a:br>
              <a:rPr lang="it-IT" sz="3000" dirty="0">
                <a:ln w="6350">
                  <a:noFill/>
                </a:ln>
                <a:solidFill>
                  <a:srgbClr val="000000"/>
                </a:solidFill>
                <a:latin typeface="Arial"/>
                <a:cs typeface="Arial"/>
              </a:rPr>
            </a:br>
            <a:r>
              <a:rPr lang="it-IT" sz="3000" dirty="0">
                <a:ln w="6350">
                  <a:noFill/>
                </a:ln>
                <a:solidFill>
                  <a:srgbClr val="000000"/>
                </a:solidFill>
                <a:latin typeface="Arial"/>
                <a:cs typeface="Arial"/>
              </a:rPr>
              <a:t>Record </a:t>
            </a:r>
            <a:r>
              <a:rPr lang="it-IT" sz="3000" dirty="0" err="1">
                <a:ln w="6350">
                  <a:noFill/>
                </a:ln>
                <a:solidFill>
                  <a:srgbClr val="000000"/>
                </a:solidFill>
                <a:latin typeface="Arial"/>
                <a:cs typeface="Arial"/>
              </a:rPr>
              <a:t>attendance</a:t>
            </a:r>
            <a:r>
              <a:rPr lang="it-IT" sz="3000" dirty="0">
                <a:ln w="6350">
                  <a:noFill/>
                </a:ln>
                <a:solidFill>
                  <a:srgbClr val="000000"/>
                </a:solidFill>
                <a:latin typeface="Arial"/>
                <a:cs typeface="Arial"/>
              </a:rPr>
              <a:t> (16 sponsors).</a:t>
            </a:r>
            <a:br>
              <a:rPr lang="it-IT" sz="3000" i="1" dirty="0">
                <a:ln w="6350">
                  <a:noFill/>
                </a:ln>
                <a:solidFill>
                  <a:srgbClr val="000000"/>
                </a:solidFill>
                <a:latin typeface="Arial"/>
                <a:cs typeface="Arial"/>
              </a:rPr>
            </a:br>
            <a:endParaRPr lang="it-IT" sz="3000" dirty="0"/>
          </a:p>
        </p:txBody>
      </p:sp>
    </p:spTree>
    <p:extLst>
      <p:ext uri="{BB962C8B-B14F-4D97-AF65-F5344CB8AC3E}">
        <p14:creationId xmlns:p14="http://schemas.microsoft.com/office/powerpoint/2010/main" val="308197331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gnaposto testo 35">
            <a:extLst>
              <a:ext uri="{FF2B5EF4-FFF2-40B4-BE49-F238E27FC236}">
                <a16:creationId xmlns:a16="http://schemas.microsoft.com/office/drawing/2014/main" id="{22E052D2-A98C-A24C-A70B-C480ED83312D}"/>
              </a:ext>
            </a:extLst>
          </p:cNvPr>
          <p:cNvSpPr txBox="1">
            <a:spLocks/>
          </p:cNvSpPr>
          <p:nvPr/>
        </p:nvSpPr>
        <p:spPr>
          <a:xfrm>
            <a:off x="2567831" y="2188276"/>
            <a:ext cx="8404969" cy="3000061"/>
          </a:xfrm>
          <a:prstGeom prst="rect">
            <a:avLst/>
          </a:prstGeom>
        </p:spPr>
        <p:txBody>
          <a:bodyPr>
            <a:noAutofit/>
          </a:bodyPr>
          <a:lstStyle>
            <a:lvl1pPr marL="425897" indent="-425897" algn="l" defTabSz="567863" rtl="0" eaLnBrk="1" latinLnBrk="0" hangingPunct="1">
              <a:lnSpc>
                <a:spcPts val="2282"/>
              </a:lnSpc>
              <a:spcBef>
                <a:spcPct val="20000"/>
              </a:spcBef>
              <a:buFont typeface="Arial"/>
              <a:buChar char="•"/>
              <a:defRPr sz="2282" kern="1200">
                <a:solidFill>
                  <a:srgbClr val="6F6F6E"/>
                </a:solidFill>
                <a:latin typeface="Roboto" charset="0"/>
                <a:ea typeface="Roboto" charset="0"/>
                <a:cs typeface="Roboto" charset="0"/>
              </a:defRPr>
            </a:lvl1pPr>
            <a:lvl2pPr marL="922776" indent="-354914" algn="l" defTabSz="567863" rtl="0" eaLnBrk="1" latinLnBrk="0" hangingPunct="1">
              <a:lnSpc>
                <a:spcPts val="2282"/>
              </a:lnSpc>
              <a:spcBef>
                <a:spcPct val="20000"/>
              </a:spcBef>
              <a:buFont typeface="Arial"/>
              <a:buChar char="•"/>
              <a:defRPr sz="2282" kern="1200">
                <a:solidFill>
                  <a:srgbClr val="6F6F6E"/>
                </a:solidFill>
                <a:latin typeface="Roboto" charset="0"/>
                <a:ea typeface="Roboto" charset="0"/>
                <a:cs typeface="Roboto" charset="0"/>
              </a:defRPr>
            </a:lvl2pPr>
            <a:lvl3pPr marL="1419656" indent="-283931" algn="l" defTabSz="567863" rtl="0" eaLnBrk="1" latinLnBrk="0" hangingPunct="1">
              <a:lnSpc>
                <a:spcPts val="2282"/>
              </a:lnSpc>
              <a:spcBef>
                <a:spcPct val="20000"/>
              </a:spcBef>
              <a:buFont typeface="Arial"/>
              <a:buChar char="•"/>
              <a:defRPr sz="2282" kern="1200">
                <a:solidFill>
                  <a:srgbClr val="6F6F6E"/>
                </a:solidFill>
                <a:latin typeface="Roboto" charset="0"/>
                <a:ea typeface="Roboto" charset="0"/>
                <a:cs typeface="Roboto" charset="0"/>
              </a:defRPr>
            </a:lvl3pPr>
            <a:lvl4pPr marL="1987520" indent="-283931" algn="l" defTabSz="567863" rtl="0" eaLnBrk="1" latinLnBrk="0" hangingPunct="1">
              <a:lnSpc>
                <a:spcPts val="2282"/>
              </a:lnSpc>
              <a:spcBef>
                <a:spcPct val="20000"/>
              </a:spcBef>
              <a:buFont typeface="Arial"/>
              <a:buChar char="•"/>
              <a:defRPr sz="2282" kern="1200">
                <a:solidFill>
                  <a:srgbClr val="6F6F6E"/>
                </a:solidFill>
                <a:latin typeface="Roboto" charset="0"/>
                <a:ea typeface="Roboto" charset="0"/>
                <a:cs typeface="Roboto" charset="0"/>
              </a:defRPr>
            </a:lvl4pPr>
            <a:lvl5pPr marL="2555382" indent="-283931" algn="l" defTabSz="567863" rtl="0" eaLnBrk="1" latinLnBrk="0" hangingPunct="1">
              <a:lnSpc>
                <a:spcPts val="2282"/>
              </a:lnSpc>
              <a:spcBef>
                <a:spcPct val="20000"/>
              </a:spcBef>
              <a:buFont typeface="Arial"/>
              <a:buChar char="•"/>
              <a:defRPr sz="2282" kern="1200">
                <a:solidFill>
                  <a:srgbClr val="6F6F6E"/>
                </a:solidFill>
                <a:latin typeface="Roboto" charset="0"/>
                <a:ea typeface="Roboto" charset="0"/>
                <a:cs typeface="Roboto" charset="0"/>
              </a:defRPr>
            </a:lvl5pPr>
            <a:lvl6pPr marL="3123243" indent="-283931" algn="l" defTabSz="567863" rtl="0" eaLnBrk="1" latinLnBrk="0" hangingPunct="1">
              <a:spcBef>
                <a:spcPct val="20000"/>
              </a:spcBef>
              <a:buFont typeface="Arial"/>
              <a:buChar char="•"/>
              <a:defRPr sz="251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91106" indent="-283931" algn="l" defTabSz="567863" rtl="0" eaLnBrk="1" latinLnBrk="0" hangingPunct="1">
              <a:spcBef>
                <a:spcPct val="20000"/>
              </a:spcBef>
              <a:buFont typeface="Arial"/>
              <a:buChar char="•"/>
              <a:defRPr sz="251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58969" indent="-283931" algn="l" defTabSz="567863" rtl="0" eaLnBrk="1" latinLnBrk="0" hangingPunct="1">
              <a:spcBef>
                <a:spcPct val="20000"/>
              </a:spcBef>
              <a:buFont typeface="Arial"/>
              <a:buChar char="•"/>
              <a:defRPr sz="251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26832" indent="-283931" algn="l" defTabSz="567863" rtl="0" eaLnBrk="1" latinLnBrk="0" hangingPunct="1">
              <a:spcBef>
                <a:spcPct val="20000"/>
              </a:spcBef>
              <a:buFont typeface="Arial"/>
              <a:buChar char="•"/>
              <a:defRPr sz="251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r>
              <a:rPr lang="it-IT" sz="4000" b="1" dirty="0">
                <a:solidFill>
                  <a:srgbClr val="000000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XYLEXPO 2018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it-IT" sz="3000" dirty="0">
                <a:solidFill>
                  <a:srgbClr val="000000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17,781 </a:t>
            </a:r>
            <a:r>
              <a:rPr lang="it-IT" sz="3000" dirty="0" err="1">
                <a:solidFill>
                  <a:srgbClr val="000000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visitors</a:t>
            </a:r>
            <a:r>
              <a:rPr lang="it-IT" sz="3000" dirty="0">
                <a:solidFill>
                  <a:srgbClr val="000000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(37,000 </a:t>
            </a:r>
            <a:r>
              <a:rPr lang="it-IT" sz="3000" dirty="0" err="1">
                <a:solidFill>
                  <a:srgbClr val="000000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visits</a:t>
            </a:r>
            <a:r>
              <a:rPr lang="it-IT" sz="3000" dirty="0">
                <a:solidFill>
                  <a:srgbClr val="000000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).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it-IT" sz="3000" dirty="0">
                <a:solidFill>
                  <a:srgbClr val="000000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5,032 </a:t>
            </a:r>
            <a:r>
              <a:rPr lang="it-IT" sz="3000" dirty="0" err="1">
                <a:solidFill>
                  <a:srgbClr val="000000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visitors</a:t>
            </a:r>
            <a:r>
              <a:rPr lang="it-IT" sz="3000" dirty="0">
                <a:solidFill>
                  <a:srgbClr val="000000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from </a:t>
            </a:r>
            <a:r>
              <a:rPr lang="it-IT" sz="3000" dirty="0" err="1">
                <a:solidFill>
                  <a:srgbClr val="000000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abroad</a:t>
            </a:r>
            <a:r>
              <a:rPr lang="it-IT" sz="3000" dirty="0">
                <a:solidFill>
                  <a:srgbClr val="000000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(28.3 </a:t>
            </a:r>
            <a:r>
              <a:rPr lang="it-IT" sz="3000" dirty="0" err="1">
                <a:solidFill>
                  <a:srgbClr val="000000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percent</a:t>
            </a:r>
            <a:r>
              <a:rPr lang="it-IT" sz="3000" dirty="0">
                <a:solidFill>
                  <a:srgbClr val="000000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).</a:t>
            </a:r>
          </a:p>
          <a:p>
            <a:pPr marL="0" indent="0">
              <a:lnSpc>
                <a:spcPct val="100000"/>
              </a:lnSpc>
              <a:buNone/>
            </a:pPr>
            <a:br>
              <a:rPr lang="it-IT" sz="3000" b="1" dirty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</a:br>
            <a:endParaRPr lang="it-IT" sz="3000" dirty="0"/>
          </a:p>
        </p:txBody>
      </p:sp>
    </p:spTree>
    <p:extLst>
      <p:ext uri="{BB962C8B-B14F-4D97-AF65-F5344CB8AC3E}">
        <p14:creationId xmlns:p14="http://schemas.microsoft.com/office/powerpoint/2010/main" val="359267240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exe_LOGO_XYLEXPO_CMKY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4757" y="1782079"/>
            <a:ext cx="8759827" cy="34001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974818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0E3AF42A-C1A3-45BB-867E-050FFB4F0E0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04543" y="1352474"/>
            <a:ext cx="8758053" cy="49264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71975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gnaposto testo 35">
            <a:extLst>
              <a:ext uri="{FF2B5EF4-FFF2-40B4-BE49-F238E27FC236}">
                <a16:creationId xmlns:a16="http://schemas.microsoft.com/office/drawing/2014/main" id="{22E052D2-A98C-A24C-A70B-C480ED83312D}"/>
              </a:ext>
            </a:extLst>
          </p:cNvPr>
          <p:cNvSpPr txBox="1">
            <a:spLocks/>
          </p:cNvSpPr>
          <p:nvPr/>
        </p:nvSpPr>
        <p:spPr>
          <a:xfrm>
            <a:off x="2567831" y="2188276"/>
            <a:ext cx="8791831" cy="4329755"/>
          </a:xfrm>
          <a:prstGeom prst="rect">
            <a:avLst/>
          </a:prstGeom>
        </p:spPr>
        <p:txBody>
          <a:bodyPr>
            <a:noAutofit/>
          </a:bodyPr>
          <a:lstStyle>
            <a:lvl1pPr marL="425897" indent="-425897" algn="l" defTabSz="567863" rtl="0" eaLnBrk="1" latinLnBrk="0" hangingPunct="1">
              <a:lnSpc>
                <a:spcPts val="2282"/>
              </a:lnSpc>
              <a:spcBef>
                <a:spcPct val="20000"/>
              </a:spcBef>
              <a:buFont typeface="Arial"/>
              <a:buChar char="•"/>
              <a:defRPr sz="2282" kern="1200">
                <a:solidFill>
                  <a:srgbClr val="6F6F6E"/>
                </a:solidFill>
                <a:latin typeface="Roboto" charset="0"/>
                <a:ea typeface="Roboto" charset="0"/>
                <a:cs typeface="Roboto" charset="0"/>
              </a:defRPr>
            </a:lvl1pPr>
            <a:lvl2pPr marL="922776" indent="-354914" algn="l" defTabSz="567863" rtl="0" eaLnBrk="1" latinLnBrk="0" hangingPunct="1">
              <a:lnSpc>
                <a:spcPts val="2282"/>
              </a:lnSpc>
              <a:spcBef>
                <a:spcPct val="20000"/>
              </a:spcBef>
              <a:buFont typeface="Arial"/>
              <a:buChar char="•"/>
              <a:defRPr sz="2282" kern="1200">
                <a:solidFill>
                  <a:srgbClr val="6F6F6E"/>
                </a:solidFill>
                <a:latin typeface="Roboto" charset="0"/>
                <a:ea typeface="Roboto" charset="0"/>
                <a:cs typeface="Roboto" charset="0"/>
              </a:defRPr>
            </a:lvl2pPr>
            <a:lvl3pPr marL="1419656" indent="-283931" algn="l" defTabSz="567863" rtl="0" eaLnBrk="1" latinLnBrk="0" hangingPunct="1">
              <a:lnSpc>
                <a:spcPts val="2282"/>
              </a:lnSpc>
              <a:spcBef>
                <a:spcPct val="20000"/>
              </a:spcBef>
              <a:buFont typeface="Arial"/>
              <a:buChar char="•"/>
              <a:defRPr sz="2282" kern="1200">
                <a:solidFill>
                  <a:srgbClr val="6F6F6E"/>
                </a:solidFill>
                <a:latin typeface="Roboto" charset="0"/>
                <a:ea typeface="Roboto" charset="0"/>
                <a:cs typeface="Roboto" charset="0"/>
              </a:defRPr>
            </a:lvl3pPr>
            <a:lvl4pPr marL="1987520" indent="-283931" algn="l" defTabSz="567863" rtl="0" eaLnBrk="1" latinLnBrk="0" hangingPunct="1">
              <a:lnSpc>
                <a:spcPts val="2282"/>
              </a:lnSpc>
              <a:spcBef>
                <a:spcPct val="20000"/>
              </a:spcBef>
              <a:buFont typeface="Arial"/>
              <a:buChar char="•"/>
              <a:defRPr sz="2282" kern="1200">
                <a:solidFill>
                  <a:srgbClr val="6F6F6E"/>
                </a:solidFill>
                <a:latin typeface="Roboto" charset="0"/>
                <a:ea typeface="Roboto" charset="0"/>
                <a:cs typeface="Roboto" charset="0"/>
              </a:defRPr>
            </a:lvl4pPr>
            <a:lvl5pPr marL="2555382" indent="-283931" algn="l" defTabSz="567863" rtl="0" eaLnBrk="1" latinLnBrk="0" hangingPunct="1">
              <a:lnSpc>
                <a:spcPts val="2282"/>
              </a:lnSpc>
              <a:spcBef>
                <a:spcPct val="20000"/>
              </a:spcBef>
              <a:buFont typeface="Arial"/>
              <a:buChar char="•"/>
              <a:defRPr sz="2282" kern="1200">
                <a:solidFill>
                  <a:srgbClr val="6F6F6E"/>
                </a:solidFill>
                <a:latin typeface="Roboto" charset="0"/>
                <a:ea typeface="Roboto" charset="0"/>
                <a:cs typeface="Roboto" charset="0"/>
              </a:defRPr>
            </a:lvl5pPr>
            <a:lvl6pPr marL="3123243" indent="-283931" algn="l" defTabSz="567863" rtl="0" eaLnBrk="1" latinLnBrk="0" hangingPunct="1">
              <a:spcBef>
                <a:spcPct val="20000"/>
              </a:spcBef>
              <a:buFont typeface="Arial"/>
              <a:buChar char="•"/>
              <a:defRPr sz="251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91106" indent="-283931" algn="l" defTabSz="567863" rtl="0" eaLnBrk="1" latinLnBrk="0" hangingPunct="1">
              <a:spcBef>
                <a:spcPct val="20000"/>
              </a:spcBef>
              <a:buFont typeface="Arial"/>
              <a:buChar char="•"/>
              <a:defRPr sz="251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58969" indent="-283931" algn="l" defTabSz="567863" rtl="0" eaLnBrk="1" latinLnBrk="0" hangingPunct="1">
              <a:spcBef>
                <a:spcPct val="20000"/>
              </a:spcBef>
              <a:buFont typeface="Arial"/>
              <a:buChar char="•"/>
              <a:defRPr sz="251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26832" indent="-283931" algn="l" defTabSz="567863" rtl="0" eaLnBrk="1" latinLnBrk="0" hangingPunct="1">
              <a:spcBef>
                <a:spcPct val="20000"/>
              </a:spcBef>
              <a:buFont typeface="Arial"/>
              <a:buChar char="•"/>
              <a:defRPr sz="251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it-IT" sz="1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it-IT" sz="1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it-IT" sz="1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it-IT" sz="1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it-IT" sz="1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Welcome!</a:t>
            </a:r>
            <a:endParaRPr lang="it-IT" sz="14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90109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gnaposto testo 35">
            <a:extLst>
              <a:ext uri="{FF2B5EF4-FFF2-40B4-BE49-F238E27FC236}">
                <a16:creationId xmlns:a16="http://schemas.microsoft.com/office/drawing/2014/main" id="{22E052D2-A98C-A24C-A70B-C480ED83312D}"/>
              </a:ext>
            </a:extLst>
          </p:cNvPr>
          <p:cNvSpPr txBox="1">
            <a:spLocks/>
          </p:cNvSpPr>
          <p:nvPr/>
        </p:nvSpPr>
        <p:spPr>
          <a:xfrm>
            <a:off x="2567831" y="2188276"/>
            <a:ext cx="8404969" cy="3000061"/>
          </a:xfrm>
          <a:prstGeom prst="rect">
            <a:avLst/>
          </a:prstGeom>
        </p:spPr>
        <p:txBody>
          <a:bodyPr>
            <a:noAutofit/>
          </a:bodyPr>
          <a:lstStyle>
            <a:lvl1pPr marL="425897" indent="-425897" algn="l" defTabSz="567863" rtl="0" eaLnBrk="1" latinLnBrk="0" hangingPunct="1">
              <a:lnSpc>
                <a:spcPts val="2282"/>
              </a:lnSpc>
              <a:spcBef>
                <a:spcPct val="20000"/>
              </a:spcBef>
              <a:buFont typeface="Arial"/>
              <a:buChar char="•"/>
              <a:defRPr sz="2282" kern="1200">
                <a:solidFill>
                  <a:srgbClr val="6F6F6E"/>
                </a:solidFill>
                <a:latin typeface="Roboto" charset="0"/>
                <a:ea typeface="Roboto" charset="0"/>
                <a:cs typeface="Roboto" charset="0"/>
              </a:defRPr>
            </a:lvl1pPr>
            <a:lvl2pPr marL="922776" indent="-354914" algn="l" defTabSz="567863" rtl="0" eaLnBrk="1" latinLnBrk="0" hangingPunct="1">
              <a:lnSpc>
                <a:spcPts val="2282"/>
              </a:lnSpc>
              <a:spcBef>
                <a:spcPct val="20000"/>
              </a:spcBef>
              <a:buFont typeface="Arial"/>
              <a:buChar char="•"/>
              <a:defRPr sz="2282" kern="1200">
                <a:solidFill>
                  <a:srgbClr val="6F6F6E"/>
                </a:solidFill>
                <a:latin typeface="Roboto" charset="0"/>
                <a:ea typeface="Roboto" charset="0"/>
                <a:cs typeface="Roboto" charset="0"/>
              </a:defRPr>
            </a:lvl2pPr>
            <a:lvl3pPr marL="1419656" indent="-283931" algn="l" defTabSz="567863" rtl="0" eaLnBrk="1" latinLnBrk="0" hangingPunct="1">
              <a:lnSpc>
                <a:spcPts val="2282"/>
              </a:lnSpc>
              <a:spcBef>
                <a:spcPct val="20000"/>
              </a:spcBef>
              <a:buFont typeface="Arial"/>
              <a:buChar char="•"/>
              <a:defRPr sz="2282" kern="1200">
                <a:solidFill>
                  <a:srgbClr val="6F6F6E"/>
                </a:solidFill>
                <a:latin typeface="Roboto" charset="0"/>
                <a:ea typeface="Roboto" charset="0"/>
                <a:cs typeface="Roboto" charset="0"/>
              </a:defRPr>
            </a:lvl3pPr>
            <a:lvl4pPr marL="1987520" indent="-283931" algn="l" defTabSz="567863" rtl="0" eaLnBrk="1" latinLnBrk="0" hangingPunct="1">
              <a:lnSpc>
                <a:spcPts val="2282"/>
              </a:lnSpc>
              <a:spcBef>
                <a:spcPct val="20000"/>
              </a:spcBef>
              <a:buFont typeface="Arial"/>
              <a:buChar char="•"/>
              <a:defRPr sz="2282" kern="1200">
                <a:solidFill>
                  <a:srgbClr val="6F6F6E"/>
                </a:solidFill>
                <a:latin typeface="Roboto" charset="0"/>
                <a:ea typeface="Roboto" charset="0"/>
                <a:cs typeface="Roboto" charset="0"/>
              </a:defRPr>
            </a:lvl4pPr>
            <a:lvl5pPr marL="2555382" indent="-283931" algn="l" defTabSz="567863" rtl="0" eaLnBrk="1" latinLnBrk="0" hangingPunct="1">
              <a:lnSpc>
                <a:spcPts val="2282"/>
              </a:lnSpc>
              <a:spcBef>
                <a:spcPct val="20000"/>
              </a:spcBef>
              <a:buFont typeface="Arial"/>
              <a:buChar char="•"/>
              <a:defRPr sz="2282" kern="1200">
                <a:solidFill>
                  <a:srgbClr val="6F6F6E"/>
                </a:solidFill>
                <a:latin typeface="Roboto" charset="0"/>
                <a:ea typeface="Roboto" charset="0"/>
                <a:cs typeface="Roboto" charset="0"/>
              </a:defRPr>
            </a:lvl5pPr>
            <a:lvl6pPr marL="3123243" indent="-283931" algn="l" defTabSz="567863" rtl="0" eaLnBrk="1" latinLnBrk="0" hangingPunct="1">
              <a:spcBef>
                <a:spcPct val="20000"/>
              </a:spcBef>
              <a:buFont typeface="Arial"/>
              <a:buChar char="•"/>
              <a:defRPr sz="251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91106" indent="-283931" algn="l" defTabSz="567863" rtl="0" eaLnBrk="1" latinLnBrk="0" hangingPunct="1">
              <a:spcBef>
                <a:spcPct val="20000"/>
              </a:spcBef>
              <a:buFont typeface="Arial"/>
              <a:buChar char="•"/>
              <a:defRPr sz="251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58969" indent="-283931" algn="l" defTabSz="567863" rtl="0" eaLnBrk="1" latinLnBrk="0" hangingPunct="1">
              <a:spcBef>
                <a:spcPct val="20000"/>
              </a:spcBef>
              <a:buFont typeface="Arial"/>
              <a:buChar char="•"/>
              <a:defRPr sz="251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26832" indent="-283931" algn="l" defTabSz="567863" rtl="0" eaLnBrk="1" latinLnBrk="0" hangingPunct="1">
              <a:spcBef>
                <a:spcPct val="20000"/>
              </a:spcBef>
              <a:buFont typeface="Arial"/>
              <a:buChar char="•"/>
              <a:defRPr sz="251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r>
              <a:rPr lang="it-IT" sz="3000" dirty="0">
                <a:solidFill>
                  <a:schemeClr val="tx1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From 5 to </a:t>
            </a:r>
            <a:r>
              <a:rPr lang="it-IT" sz="3000" b="1" dirty="0">
                <a:solidFill>
                  <a:schemeClr val="tx1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4 </a:t>
            </a:r>
            <a:r>
              <a:rPr lang="it-IT" sz="3000" b="1" dirty="0" err="1">
                <a:solidFill>
                  <a:schemeClr val="tx1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days</a:t>
            </a:r>
            <a:r>
              <a:rPr lang="it-IT" sz="3000" dirty="0">
                <a:solidFill>
                  <a:schemeClr val="tx1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!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it-IT" sz="3000" dirty="0">
                <a:solidFill>
                  <a:schemeClr val="tx1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From </a:t>
            </a:r>
            <a:r>
              <a:rPr lang="it-IT" sz="3000" b="1" dirty="0" err="1">
                <a:solidFill>
                  <a:schemeClr val="tx1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Tuesday</a:t>
            </a:r>
            <a:r>
              <a:rPr lang="it-IT" sz="3000" b="1" dirty="0">
                <a:solidFill>
                  <a:schemeClr val="tx1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26</a:t>
            </a:r>
            <a:r>
              <a:rPr lang="it-IT" sz="3000" dirty="0">
                <a:solidFill>
                  <a:schemeClr val="tx1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to </a:t>
            </a:r>
            <a:r>
              <a:rPr lang="it-IT" sz="3000" b="1" dirty="0" err="1">
                <a:solidFill>
                  <a:schemeClr val="tx1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Friday</a:t>
            </a:r>
            <a:r>
              <a:rPr lang="it-IT" sz="3000" b="1" dirty="0">
                <a:solidFill>
                  <a:schemeClr val="tx1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29</a:t>
            </a:r>
            <a:r>
              <a:rPr lang="it-IT" sz="3000" dirty="0">
                <a:solidFill>
                  <a:schemeClr val="tx1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, </a:t>
            </a:r>
            <a:r>
              <a:rPr lang="it-IT" sz="3000" dirty="0" err="1">
                <a:solidFill>
                  <a:schemeClr val="tx1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May</a:t>
            </a:r>
            <a:r>
              <a:rPr lang="it-IT" sz="3000" dirty="0">
                <a:solidFill>
                  <a:schemeClr val="tx1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.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it-IT" sz="3000" dirty="0">
                <a:solidFill>
                  <a:schemeClr val="tx1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Free </a:t>
            </a:r>
            <a:r>
              <a:rPr lang="it-IT" sz="3000" dirty="0" err="1">
                <a:solidFill>
                  <a:schemeClr val="tx1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entrance</a:t>
            </a:r>
            <a:r>
              <a:rPr lang="it-IT" sz="3000" dirty="0">
                <a:solidFill>
                  <a:schemeClr val="tx1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with </a:t>
            </a:r>
            <a:r>
              <a:rPr lang="it-IT" sz="3000" b="1" dirty="0" err="1">
                <a:solidFill>
                  <a:schemeClr val="tx1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pre-registration</a:t>
            </a:r>
            <a:r>
              <a:rPr lang="it-IT" sz="3000" dirty="0">
                <a:solidFill>
                  <a:schemeClr val="tx1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.</a:t>
            </a:r>
          </a:p>
          <a:p>
            <a:pPr marL="0" indent="0">
              <a:lnSpc>
                <a:spcPct val="100000"/>
              </a:lnSpc>
              <a:buNone/>
            </a:pPr>
            <a:br>
              <a:rPr lang="it-IT" sz="3000" dirty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</a:br>
            <a:endParaRPr lang="it-IT" sz="3000" dirty="0"/>
          </a:p>
        </p:txBody>
      </p:sp>
    </p:spTree>
    <p:extLst>
      <p:ext uri="{BB962C8B-B14F-4D97-AF65-F5344CB8AC3E}">
        <p14:creationId xmlns:p14="http://schemas.microsoft.com/office/powerpoint/2010/main" val="196749813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gnaposto testo 35">
            <a:extLst>
              <a:ext uri="{FF2B5EF4-FFF2-40B4-BE49-F238E27FC236}">
                <a16:creationId xmlns:a16="http://schemas.microsoft.com/office/drawing/2014/main" id="{22E052D2-A98C-A24C-A70B-C480ED83312D}"/>
              </a:ext>
            </a:extLst>
          </p:cNvPr>
          <p:cNvSpPr txBox="1">
            <a:spLocks/>
          </p:cNvSpPr>
          <p:nvPr/>
        </p:nvSpPr>
        <p:spPr>
          <a:xfrm>
            <a:off x="2567831" y="2188276"/>
            <a:ext cx="8404969" cy="3000061"/>
          </a:xfrm>
          <a:prstGeom prst="rect">
            <a:avLst/>
          </a:prstGeom>
        </p:spPr>
        <p:txBody>
          <a:bodyPr>
            <a:noAutofit/>
          </a:bodyPr>
          <a:lstStyle>
            <a:lvl1pPr marL="425897" indent="-425897" algn="l" defTabSz="567863" rtl="0" eaLnBrk="1" latinLnBrk="0" hangingPunct="1">
              <a:lnSpc>
                <a:spcPts val="2282"/>
              </a:lnSpc>
              <a:spcBef>
                <a:spcPct val="20000"/>
              </a:spcBef>
              <a:buFont typeface="Arial"/>
              <a:buChar char="•"/>
              <a:defRPr sz="2282" kern="1200">
                <a:solidFill>
                  <a:srgbClr val="6F6F6E"/>
                </a:solidFill>
                <a:latin typeface="Roboto" charset="0"/>
                <a:ea typeface="Roboto" charset="0"/>
                <a:cs typeface="Roboto" charset="0"/>
              </a:defRPr>
            </a:lvl1pPr>
            <a:lvl2pPr marL="922776" indent="-354914" algn="l" defTabSz="567863" rtl="0" eaLnBrk="1" latinLnBrk="0" hangingPunct="1">
              <a:lnSpc>
                <a:spcPts val="2282"/>
              </a:lnSpc>
              <a:spcBef>
                <a:spcPct val="20000"/>
              </a:spcBef>
              <a:buFont typeface="Arial"/>
              <a:buChar char="•"/>
              <a:defRPr sz="2282" kern="1200">
                <a:solidFill>
                  <a:srgbClr val="6F6F6E"/>
                </a:solidFill>
                <a:latin typeface="Roboto" charset="0"/>
                <a:ea typeface="Roboto" charset="0"/>
                <a:cs typeface="Roboto" charset="0"/>
              </a:defRPr>
            </a:lvl2pPr>
            <a:lvl3pPr marL="1419656" indent="-283931" algn="l" defTabSz="567863" rtl="0" eaLnBrk="1" latinLnBrk="0" hangingPunct="1">
              <a:lnSpc>
                <a:spcPts val="2282"/>
              </a:lnSpc>
              <a:spcBef>
                <a:spcPct val="20000"/>
              </a:spcBef>
              <a:buFont typeface="Arial"/>
              <a:buChar char="•"/>
              <a:defRPr sz="2282" kern="1200">
                <a:solidFill>
                  <a:srgbClr val="6F6F6E"/>
                </a:solidFill>
                <a:latin typeface="Roboto" charset="0"/>
                <a:ea typeface="Roboto" charset="0"/>
                <a:cs typeface="Roboto" charset="0"/>
              </a:defRPr>
            </a:lvl3pPr>
            <a:lvl4pPr marL="1987520" indent="-283931" algn="l" defTabSz="567863" rtl="0" eaLnBrk="1" latinLnBrk="0" hangingPunct="1">
              <a:lnSpc>
                <a:spcPts val="2282"/>
              </a:lnSpc>
              <a:spcBef>
                <a:spcPct val="20000"/>
              </a:spcBef>
              <a:buFont typeface="Arial"/>
              <a:buChar char="•"/>
              <a:defRPr sz="2282" kern="1200">
                <a:solidFill>
                  <a:srgbClr val="6F6F6E"/>
                </a:solidFill>
                <a:latin typeface="Roboto" charset="0"/>
                <a:ea typeface="Roboto" charset="0"/>
                <a:cs typeface="Roboto" charset="0"/>
              </a:defRPr>
            </a:lvl4pPr>
            <a:lvl5pPr marL="2555382" indent="-283931" algn="l" defTabSz="567863" rtl="0" eaLnBrk="1" latinLnBrk="0" hangingPunct="1">
              <a:lnSpc>
                <a:spcPts val="2282"/>
              </a:lnSpc>
              <a:spcBef>
                <a:spcPct val="20000"/>
              </a:spcBef>
              <a:buFont typeface="Arial"/>
              <a:buChar char="•"/>
              <a:defRPr sz="2282" kern="1200">
                <a:solidFill>
                  <a:srgbClr val="6F6F6E"/>
                </a:solidFill>
                <a:latin typeface="Roboto" charset="0"/>
                <a:ea typeface="Roboto" charset="0"/>
                <a:cs typeface="Roboto" charset="0"/>
              </a:defRPr>
            </a:lvl5pPr>
            <a:lvl6pPr marL="3123243" indent="-283931" algn="l" defTabSz="567863" rtl="0" eaLnBrk="1" latinLnBrk="0" hangingPunct="1">
              <a:spcBef>
                <a:spcPct val="20000"/>
              </a:spcBef>
              <a:buFont typeface="Arial"/>
              <a:buChar char="•"/>
              <a:defRPr sz="251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91106" indent="-283931" algn="l" defTabSz="567863" rtl="0" eaLnBrk="1" latinLnBrk="0" hangingPunct="1">
              <a:spcBef>
                <a:spcPct val="20000"/>
              </a:spcBef>
              <a:buFont typeface="Arial"/>
              <a:buChar char="•"/>
              <a:defRPr sz="251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58969" indent="-283931" algn="l" defTabSz="567863" rtl="0" eaLnBrk="1" latinLnBrk="0" hangingPunct="1">
              <a:spcBef>
                <a:spcPct val="20000"/>
              </a:spcBef>
              <a:buFont typeface="Arial"/>
              <a:buChar char="•"/>
              <a:defRPr sz="251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26832" indent="-283931" algn="l" defTabSz="567863" rtl="0" eaLnBrk="1" latinLnBrk="0" hangingPunct="1">
              <a:spcBef>
                <a:spcPct val="20000"/>
              </a:spcBef>
              <a:buFont typeface="Arial"/>
              <a:buChar char="•"/>
              <a:defRPr sz="251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r>
              <a:rPr lang="it-IT" sz="4000" b="1" dirty="0">
                <a:solidFill>
                  <a:srgbClr val="FF0000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XYLEXPO 2020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it-IT" sz="3000" dirty="0">
                <a:solidFill>
                  <a:srgbClr val="000000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330 </a:t>
            </a:r>
            <a:r>
              <a:rPr lang="it-IT" sz="3000" dirty="0" err="1">
                <a:solidFill>
                  <a:srgbClr val="000000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exhibitors</a:t>
            </a:r>
            <a:r>
              <a:rPr lang="it-IT" sz="3000" dirty="0">
                <a:solidFill>
                  <a:srgbClr val="000000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(15/02/2020).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it-IT" sz="3000" dirty="0">
                <a:solidFill>
                  <a:srgbClr val="000000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Three </a:t>
            </a:r>
            <a:r>
              <a:rPr lang="it-IT" sz="3000" dirty="0" err="1">
                <a:solidFill>
                  <a:srgbClr val="000000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halls</a:t>
            </a:r>
            <a:r>
              <a:rPr lang="it-IT" sz="3000" dirty="0">
                <a:solidFill>
                  <a:srgbClr val="000000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.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it-IT" sz="3000" dirty="0">
                <a:solidFill>
                  <a:srgbClr val="000000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29,000 </a:t>
            </a:r>
            <a:r>
              <a:rPr lang="it-IT" sz="3000" dirty="0" err="1">
                <a:solidFill>
                  <a:srgbClr val="000000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square</a:t>
            </a:r>
            <a:r>
              <a:rPr lang="it-IT" sz="3000" dirty="0">
                <a:solidFill>
                  <a:srgbClr val="000000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it-IT" sz="3000" dirty="0" err="1">
                <a:solidFill>
                  <a:srgbClr val="000000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meters</a:t>
            </a:r>
            <a:r>
              <a:rPr lang="it-IT" sz="3000" dirty="0">
                <a:solidFill>
                  <a:srgbClr val="000000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.</a:t>
            </a:r>
          </a:p>
          <a:p>
            <a:pPr marL="0" indent="0">
              <a:lnSpc>
                <a:spcPct val="100000"/>
              </a:lnSpc>
              <a:buNone/>
            </a:pPr>
            <a:br>
              <a:rPr lang="it-IT" sz="3000" b="1" dirty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</a:br>
            <a:endParaRPr lang="it-IT" sz="3000" dirty="0"/>
          </a:p>
        </p:txBody>
      </p:sp>
    </p:spTree>
    <p:extLst>
      <p:ext uri="{BB962C8B-B14F-4D97-AF65-F5344CB8AC3E}">
        <p14:creationId xmlns:p14="http://schemas.microsoft.com/office/powerpoint/2010/main" val="276471858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gnaposto testo 35">
            <a:extLst>
              <a:ext uri="{FF2B5EF4-FFF2-40B4-BE49-F238E27FC236}">
                <a16:creationId xmlns:a16="http://schemas.microsoft.com/office/drawing/2014/main" id="{22E052D2-A98C-A24C-A70B-C480ED83312D}"/>
              </a:ext>
            </a:extLst>
          </p:cNvPr>
          <p:cNvSpPr txBox="1">
            <a:spLocks/>
          </p:cNvSpPr>
          <p:nvPr/>
        </p:nvSpPr>
        <p:spPr>
          <a:xfrm>
            <a:off x="2567831" y="2188276"/>
            <a:ext cx="8404969" cy="3000061"/>
          </a:xfrm>
          <a:prstGeom prst="rect">
            <a:avLst/>
          </a:prstGeom>
        </p:spPr>
        <p:txBody>
          <a:bodyPr>
            <a:noAutofit/>
          </a:bodyPr>
          <a:lstStyle>
            <a:lvl1pPr marL="425897" indent="-425897" algn="l" defTabSz="567863" rtl="0" eaLnBrk="1" latinLnBrk="0" hangingPunct="1">
              <a:lnSpc>
                <a:spcPts val="2282"/>
              </a:lnSpc>
              <a:spcBef>
                <a:spcPct val="20000"/>
              </a:spcBef>
              <a:buFont typeface="Arial"/>
              <a:buChar char="•"/>
              <a:defRPr sz="2282" kern="1200">
                <a:solidFill>
                  <a:srgbClr val="6F6F6E"/>
                </a:solidFill>
                <a:latin typeface="Roboto" charset="0"/>
                <a:ea typeface="Roboto" charset="0"/>
                <a:cs typeface="Roboto" charset="0"/>
              </a:defRPr>
            </a:lvl1pPr>
            <a:lvl2pPr marL="922776" indent="-354914" algn="l" defTabSz="567863" rtl="0" eaLnBrk="1" latinLnBrk="0" hangingPunct="1">
              <a:lnSpc>
                <a:spcPts val="2282"/>
              </a:lnSpc>
              <a:spcBef>
                <a:spcPct val="20000"/>
              </a:spcBef>
              <a:buFont typeface="Arial"/>
              <a:buChar char="•"/>
              <a:defRPr sz="2282" kern="1200">
                <a:solidFill>
                  <a:srgbClr val="6F6F6E"/>
                </a:solidFill>
                <a:latin typeface="Roboto" charset="0"/>
                <a:ea typeface="Roboto" charset="0"/>
                <a:cs typeface="Roboto" charset="0"/>
              </a:defRPr>
            </a:lvl2pPr>
            <a:lvl3pPr marL="1419656" indent="-283931" algn="l" defTabSz="567863" rtl="0" eaLnBrk="1" latinLnBrk="0" hangingPunct="1">
              <a:lnSpc>
                <a:spcPts val="2282"/>
              </a:lnSpc>
              <a:spcBef>
                <a:spcPct val="20000"/>
              </a:spcBef>
              <a:buFont typeface="Arial"/>
              <a:buChar char="•"/>
              <a:defRPr sz="2282" kern="1200">
                <a:solidFill>
                  <a:srgbClr val="6F6F6E"/>
                </a:solidFill>
                <a:latin typeface="Roboto" charset="0"/>
                <a:ea typeface="Roboto" charset="0"/>
                <a:cs typeface="Roboto" charset="0"/>
              </a:defRPr>
            </a:lvl3pPr>
            <a:lvl4pPr marL="1987520" indent="-283931" algn="l" defTabSz="567863" rtl="0" eaLnBrk="1" latinLnBrk="0" hangingPunct="1">
              <a:lnSpc>
                <a:spcPts val="2282"/>
              </a:lnSpc>
              <a:spcBef>
                <a:spcPct val="20000"/>
              </a:spcBef>
              <a:buFont typeface="Arial"/>
              <a:buChar char="•"/>
              <a:defRPr sz="2282" kern="1200">
                <a:solidFill>
                  <a:srgbClr val="6F6F6E"/>
                </a:solidFill>
                <a:latin typeface="Roboto" charset="0"/>
                <a:ea typeface="Roboto" charset="0"/>
                <a:cs typeface="Roboto" charset="0"/>
              </a:defRPr>
            </a:lvl4pPr>
            <a:lvl5pPr marL="2555382" indent="-283931" algn="l" defTabSz="567863" rtl="0" eaLnBrk="1" latinLnBrk="0" hangingPunct="1">
              <a:lnSpc>
                <a:spcPts val="2282"/>
              </a:lnSpc>
              <a:spcBef>
                <a:spcPct val="20000"/>
              </a:spcBef>
              <a:buFont typeface="Arial"/>
              <a:buChar char="•"/>
              <a:defRPr sz="2282" kern="1200">
                <a:solidFill>
                  <a:srgbClr val="6F6F6E"/>
                </a:solidFill>
                <a:latin typeface="Roboto" charset="0"/>
                <a:ea typeface="Roboto" charset="0"/>
                <a:cs typeface="Roboto" charset="0"/>
              </a:defRPr>
            </a:lvl5pPr>
            <a:lvl6pPr marL="3123243" indent="-283931" algn="l" defTabSz="567863" rtl="0" eaLnBrk="1" latinLnBrk="0" hangingPunct="1">
              <a:spcBef>
                <a:spcPct val="20000"/>
              </a:spcBef>
              <a:buFont typeface="Arial"/>
              <a:buChar char="•"/>
              <a:defRPr sz="251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91106" indent="-283931" algn="l" defTabSz="567863" rtl="0" eaLnBrk="1" latinLnBrk="0" hangingPunct="1">
              <a:spcBef>
                <a:spcPct val="20000"/>
              </a:spcBef>
              <a:buFont typeface="Arial"/>
              <a:buChar char="•"/>
              <a:defRPr sz="251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58969" indent="-283931" algn="l" defTabSz="567863" rtl="0" eaLnBrk="1" latinLnBrk="0" hangingPunct="1">
              <a:spcBef>
                <a:spcPct val="20000"/>
              </a:spcBef>
              <a:buFont typeface="Arial"/>
              <a:buChar char="•"/>
              <a:defRPr sz="251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26832" indent="-283931" algn="l" defTabSz="567863" rtl="0" eaLnBrk="1" latinLnBrk="0" hangingPunct="1">
              <a:spcBef>
                <a:spcPct val="20000"/>
              </a:spcBef>
              <a:buFont typeface="Arial"/>
              <a:buChar char="•"/>
              <a:defRPr sz="251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r>
              <a:rPr lang="it-IT" sz="3000" b="1" dirty="0">
                <a:solidFill>
                  <a:srgbClr val="FF0000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Hall 1: </a:t>
            </a:r>
            <a:r>
              <a:rPr lang="it-IT" sz="3000" dirty="0">
                <a:solidFill>
                  <a:schemeClr val="tx1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Biesse Group, Ima </a:t>
            </a:r>
            <a:r>
              <a:rPr lang="it-IT" sz="3000" dirty="0" err="1">
                <a:solidFill>
                  <a:schemeClr val="tx1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Schelling</a:t>
            </a:r>
            <a:r>
              <a:rPr lang="it-IT" sz="3000" dirty="0">
                <a:solidFill>
                  <a:schemeClr val="tx1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Group</a:t>
            </a:r>
            <a:r>
              <a:rPr lang="mr-IN" sz="3000" dirty="0">
                <a:solidFill>
                  <a:schemeClr val="tx1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…</a:t>
            </a:r>
            <a:endParaRPr lang="it-IT" sz="3000" dirty="0">
              <a:solidFill>
                <a:schemeClr val="tx1"/>
              </a:solidFill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it-IT" sz="3000" b="1" dirty="0">
                <a:solidFill>
                  <a:srgbClr val="FF0000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Hall 2: </a:t>
            </a:r>
            <a:r>
              <a:rPr lang="it-IT" sz="3000" dirty="0" err="1">
                <a:solidFill>
                  <a:schemeClr val="tx1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Scm</a:t>
            </a:r>
            <a:r>
              <a:rPr lang="it-IT" sz="3000" dirty="0">
                <a:solidFill>
                  <a:schemeClr val="tx1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Group, </a:t>
            </a:r>
            <a:r>
              <a:rPr lang="it-IT" sz="3000" dirty="0" err="1">
                <a:solidFill>
                  <a:schemeClr val="tx1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Weinig</a:t>
            </a:r>
            <a:r>
              <a:rPr lang="it-IT" sz="3000" dirty="0">
                <a:solidFill>
                  <a:schemeClr val="tx1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Group</a:t>
            </a:r>
            <a:r>
              <a:rPr lang="mr-IN" sz="3000" dirty="0">
                <a:solidFill>
                  <a:schemeClr val="tx1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…</a:t>
            </a:r>
            <a:endParaRPr lang="it-IT" sz="3000" dirty="0">
              <a:solidFill>
                <a:schemeClr val="tx1"/>
              </a:solidFill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it-IT" sz="3000" b="1" dirty="0">
                <a:solidFill>
                  <a:srgbClr val="FF0000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Hall 3: </a:t>
            </a:r>
            <a:r>
              <a:rPr lang="it-IT" sz="3000" dirty="0" err="1">
                <a:solidFill>
                  <a:schemeClr val="tx1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Homag</a:t>
            </a:r>
            <a:r>
              <a:rPr lang="it-IT" sz="3000" dirty="0">
                <a:solidFill>
                  <a:schemeClr val="tx1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Group, </a:t>
            </a:r>
            <a:r>
              <a:rPr lang="it-IT" sz="3000" dirty="0" err="1">
                <a:solidFill>
                  <a:schemeClr val="tx1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Felder</a:t>
            </a:r>
            <a:r>
              <a:rPr lang="it-IT" sz="3000" dirty="0">
                <a:solidFill>
                  <a:schemeClr val="tx1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Group, 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it-IT" sz="3000" dirty="0">
                <a:solidFill>
                  <a:schemeClr val="tx1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		 </a:t>
            </a:r>
            <a:r>
              <a:rPr lang="it-IT" sz="3000" dirty="0" err="1">
                <a:solidFill>
                  <a:schemeClr val="tx1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Cefla</a:t>
            </a:r>
            <a:r>
              <a:rPr lang="it-IT" sz="3000" dirty="0">
                <a:solidFill>
                  <a:schemeClr val="tx1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, Giardina Group</a:t>
            </a:r>
            <a:r>
              <a:rPr lang="mr-IN" sz="3000" dirty="0">
                <a:solidFill>
                  <a:schemeClr val="tx1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…</a:t>
            </a:r>
            <a:endParaRPr lang="it-IT" sz="3000" dirty="0">
              <a:solidFill>
                <a:schemeClr val="tx1"/>
              </a:solidFill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00000"/>
              </a:lnSpc>
              <a:buNone/>
            </a:pPr>
            <a:br>
              <a:rPr lang="it-IT" sz="3000" b="1" dirty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</a:br>
            <a:endParaRPr lang="it-IT" sz="3000" dirty="0"/>
          </a:p>
        </p:txBody>
      </p:sp>
    </p:spTree>
    <p:extLst>
      <p:ext uri="{BB962C8B-B14F-4D97-AF65-F5344CB8AC3E}">
        <p14:creationId xmlns:p14="http://schemas.microsoft.com/office/powerpoint/2010/main" val="23095311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gnaposto testo 35">
            <a:extLst>
              <a:ext uri="{FF2B5EF4-FFF2-40B4-BE49-F238E27FC236}">
                <a16:creationId xmlns:a16="http://schemas.microsoft.com/office/drawing/2014/main" id="{22E052D2-A98C-A24C-A70B-C480ED83312D}"/>
              </a:ext>
            </a:extLst>
          </p:cNvPr>
          <p:cNvSpPr txBox="1">
            <a:spLocks/>
          </p:cNvSpPr>
          <p:nvPr/>
        </p:nvSpPr>
        <p:spPr>
          <a:xfrm>
            <a:off x="2567831" y="2188276"/>
            <a:ext cx="9625757" cy="3278246"/>
          </a:xfrm>
          <a:prstGeom prst="rect">
            <a:avLst/>
          </a:prstGeom>
        </p:spPr>
        <p:txBody>
          <a:bodyPr>
            <a:noAutofit/>
          </a:bodyPr>
          <a:lstStyle>
            <a:lvl1pPr marL="425897" indent="-425897" algn="l" defTabSz="567863" rtl="0" eaLnBrk="1" latinLnBrk="0" hangingPunct="1">
              <a:lnSpc>
                <a:spcPts val="2282"/>
              </a:lnSpc>
              <a:spcBef>
                <a:spcPct val="20000"/>
              </a:spcBef>
              <a:buFont typeface="Arial"/>
              <a:buChar char="•"/>
              <a:defRPr sz="2282" kern="1200">
                <a:solidFill>
                  <a:srgbClr val="6F6F6E"/>
                </a:solidFill>
                <a:latin typeface="Roboto" charset="0"/>
                <a:ea typeface="Roboto" charset="0"/>
                <a:cs typeface="Roboto" charset="0"/>
              </a:defRPr>
            </a:lvl1pPr>
            <a:lvl2pPr marL="922776" indent="-354914" algn="l" defTabSz="567863" rtl="0" eaLnBrk="1" latinLnBrk="0" hangingPunct="1">
              <a:lnSpc>
                <a:spcPts val="2282"/>
              </a:lnSpc>
              <a:spcBef>
                <a:spcPct val="20000"/>
              </a:spcBef>
              <a:buFont typeface="Arial"/>
              <a:buChar char="•"/>
              <a:defRPr sz="2282" kern="1200">
                <a:solidFill>
                  <a:srgbClr val="6F6F6E"/>
                </a:solidFill>
                <a:latin typeface="Roboto" charset="0"/>
                <a:ea typeface="Roboto" charset="0"/>
                <a:cs typeface="Roboto" charset="0"/>
              </a:defRPr>
            </a:lvl2pPr>
            <a:lvl3pPr marL="1419656" indent="-283931" algn="l" defTabSz="567863" rtl="0" eaLnBrk="1" latinLnBrk="0" hangingPunct="1">
              <a:lnSpc>
                <a:spcPts val="2282"/>
              </a:lnSpc>
              <a:spcBef>
                <a:spcPct val="20000"/>
              </a:spcBef>
              <a:buFont typeface="Arial"/>
              <a:buChar char="•"/>
              <a:defRPr sz="2282" kern="1200">
                <a:solidFill>
                  <a:srgbClr val="6F6F6E"/>
                </a:solidFill>
                <a:latin typeface="Roboto" charset="0"/>
                <a:ea typeface="Roboto" charset="0"/>
                <a:cs typeface="Roboto" charset="0"/>
              </a:defRPr>
            </a:lvl3pPr>
            <a:lvl4pPr marL="1987520" indent="-283931" algn="l" defTabSz="567863" rtl="0" eaLnBrk="1" latinLnBrk="0" hangingPunct="1">
              <a:lnSpc>
                <a:spcPts val="2282"/>
              </a:lnSpc>
              <a:spcBef>
                <a:spcPct val="20000"/>
              </a:spcBef>
              <a:buFont typeface="Arial"/>
              <a:buChar char="•"/>
              <a:defRPr sz="2282" kern="1200">
                <a:solidFill>
                  <a:srgbClr val="6F6F6E"/>
                </a:solidFill>
                <a:latin typeface="Roboto" charset="0"/>
                <a:ea typeface="Roboto" charset="0"/>
                <a:cs typeface="Roboto" charset="0"/>
              </a:defRPr>
            </a:lvl4pPr>
            <a:lvl5pPr marL="2555382" indent="-283931" algn="l" defTabSz="567863" rtl="0" eaLnBrk="1" latinLnBrk="0" hangingPunct="1">
              <a:lnSpc>
                <a:spcPts val="2282"/>
              </a:lnSpc>
              <a:spcBef>
                <a:spcPct val="20000"/>
              </a:spcBef>
              <a:buFont typeface="Arial"/>
              <a:buChar char="•"/>
              <a:defRPr sz="2282" kern="1200">
                <a:solidFill>
                  <a:srgbClr val="6F6F6E"/>
                </a:solidFill>
                <a:latin typeface="Roboto" charset="0"/>
                <a:ea typeface="Roboto" charset="0"/>
                <a:cs typeface="Roboto" charset="0"/>
              </a:defRPr>
            </a:lvl5pPr>
            <a:lvl6pPr marL="3123243" indent="-283931" algn="l" defTabSz="567863" rtl="0" eaLnBrk="1" latinLnBrk="0" hangingPunct="1">
              <a:spcBef>
                <a:spcPct val="20000"/>
              </a:spcBef>
              <a:buFont typeface="Arial"/>
              <a:buChar char="•"/>
              <a:defRPr sz="251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91106" indent="-283931" algn="l" defTabSz="567863" rtl="0" eaLnBrk="1" latinLnBrk="0" hangingPunct="1">
              <a:spcBef>
                <a:spcPct val="20000"/>
              </a:spcBef>
              <a:buFont typeface="Arial"/>
              <a:buChar char="•"/>
              <a:defRPr sz="251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58969" indent="-283931" algn="l" defTabSz="567863" rtl="0" eaLnBrk="1" latinLnBrk="0" hangingPunct="1">
              <a:spcBef>
                <a:spcPct val="20000"/>
              </a:spcBef>
              <a:buFont typeface="Arial"/>
              <a:buChar char="•"/>
              <a:defRPr sz="251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26832" indent="-283931" algn="l" defTabSz="567863" rtl="0" eaLnBrk="1" latinLnBrk="0" hangingPunct="1">
              <a:spcBef>
                <a:spcPct val="20000"/>
              </a:spcBef>
              <a:buFont typeface="Arial"/>
              <a:buChar char="•"/>
              <a:defRPr sz="251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r>
              <a:rPr lang="it-IT" sz="4000" b="1" dirty="0">
                <a:ln w="6350">
                  <a:noFill/>
                </a:ln>
                <a:solidFill>
                  <a:srgbClr val="FF0000"/>
                </a:solidFill>
                <a:latin typeface="Arial"/>
                <a:cs typeface="Arial"/>
              </a:rPr>
              <a:t>X</a:t>
            </a:r>
            <a:r>
              <a:rPr lang="it-IT" sz="4000" b="1" dirty="0">
                <a:ln w="6350">
                  <a:noFill/>
                </a:ln>
                <a:solidFill>
                  <a:srgbClr val="000000"/>
                </a:solidFill>
                <a:latin typeface="Arial"/>
                <a:cs typeface="Arial"/>
              </a:rPr>
              <a:t>IA-</a:t>
            </a:r>
            <a:r>
              <a:rPr lang="it-IT" sz="4000" b="1" dirty="0" err="1">
                <a:ln w="6350">
                  <a:noFill/>
                </a:ln>
                <a:solidFill>
                  <a:srgbClr val="FF0000"/>
                </a:solidFill>
                <a:latin typeface="Arial"/>
                <a:cs typeface="Arial"/>
              </a:rPr>
              <a:t>Xylexpo</a:t>
            </a:r>
            <a:r>
              <a:rPr lang="it-IT" sz="4000" b="1" dirty="0">
                <a:ln w="6350">
                  <a:noFill/>
                </a:ln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it-IT" sz="4000" b="1" dirty="0" err="1">
                <a:ln w="6350">
                  <a:noFill/>
                </a:ln>
                <a:solidFill>
                  <a:srgbClr val="000000"/>
                </a:solidFill>
                <a:latin typeface="Arial"/>
                <a:cs typeface="Arial"/>
              </a:rPr>
              <a:t>Innovation</a:t>
            </a:r>
            <a:r>
              <a:rPr lang="it-IT" sz="4000" b="1" dirty="0">
                <a:ln w="6350">
                  <a:noFill/>
                </a:ln>
                <a:solidFill>
                  <a:srgbClr val="000000"/>
                </a:solidFill>
                <a:latin typeface="Arial"/>
                <a:cs typeface="Arial"/>
              </a:rPr>
              <a:t> Award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it-IT" sz="3000" dirty="0" err="1">
                <a:ln w="6350">
                  <a:noFill/>
                </a:ln>
                <a:solidFill>
                  <a:srgbClr val="000000"/>
                </a:solidFill>
                <a:latin typeface="Arial"/>
                <a:cs typeface="Arial"/>
              </a:rPr>
              <a:t>Fourth</a:t>
            </a:r>
            <a:r>
              <a:rPr lang="it-IT" sz="3000" dirty="0">
                <a:ln w="6350">
                  <a:noFill/>
                </a:ln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it-IT" sz="3000" dirty="0" err="1">
                <a:ln w="6350">
                  <a:noFill/>
                </a:ln>
                <a:solidFill>
                  <a:srgbClr val="000000"/>
                </a:solidFill>
                <a:latin typeface="Arial"/>
                <a:cs typeface="Arial"/>
              </a:rPr>
              <a:t>edition</a:t>
            </a:r>
            <a:r>
              <a:rPr lang="it-IT" sz="3000" dirty="0">
                <a:ln w="6350">
                  <a:noFill/>
                </a:ln>
                <a:solidFill>
                  <a:srgbClr val="000000"/>
                </a:solidFill>
                <a:latin typeface="Arial"/>
                <a:cs typeface="Arial"/>
              </a:rPr>
              <a:t>.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it-IT" sz="3000" dirty="0">
                <a:ln w="6350">
                  <a:noFill/>
                </a:ln>
                <a:solidFill>
                  <a:srgbClr val="000000"/>
                </a:solidFill>
                <a:latin typeface="Arial"/>
                <a:cs typeface="Arial"/>
              </a:rPr>
              <a:t>Three </a:t>
            </a:r>
            <a:r>
              <a:rPr lang="it-IT" sz="3000" dirty="0" err="1">
                <a:ln w="6350">
                  <a:noFill/>
                </a:ln>
                <a:solidFill>
                  <a:srgbClr val="000000"/>
                </a:solidFill>
                <a:latin typeface="Arial"/>
                <a:cs typeface="Arial"/>
              </a:rPr>
              <a:t>categories</a:t>
            </a:r>
            <a:r>
              <a:rPr lang="it-IT" sz="3000" dirty="0">
                <a:ln w="6350">
                  <a:noFill/>
                </a:ln>
                <a:solidFill>
                  <a:srgbClr val="000000"/>
                </a:solidFill>
                <a:latin typeface="Arial"/>
                <a:cs typeface="Arial"/>
              </a:rPr>
              <a:t>:</a:t>
            </a:r>
            <a:endParaRPr lang="it-IT" sz="3000" dirty="0">
              <a:ln w="6350">
                <a:noFill/>
              </a:ln>
              <a:solidFill>
                <a:schemeClr val="tx1"/>
              </a:solidFill>
              <a:latin typeface="Arial"/>
              <a:cs typeface="Arial"/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en-US" sz="2800" i="1" dirty="0">
                <a:solidFill>
                  <a:schemeClr val="tx1"/>
                </a:solidFill>
              </a:rPr>
              <a:t>“Solid Wood and Panel Processing (including Tools), 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sz="2800" i="1" dirty="0">
                <a:solidFill>
                  <a:schemeClr val="tx1"/>
                </a:solidFill>
              </a:rPr>
              <a:t>“Coating/Finishing” (systems and materials), 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sz="2800" i="1" dirty="0">
                <a:solidFill>
                  <a:schemeClr val="tx1"/>
                </a:solidFill>
              </a:rPr>
              <a:t>“</a:t>
            </a:r>
            <a:r>
              <a:rPr lang="en-US" sz="2800" i="1" dirty="0" err="1">
                <a:solidFill>
                  <a:schemeClr val="tx1"/>
                </a:solidFill>
              </a:rPr>
              <a:t>IoT</a:t>
            </a:r>
            <a:r>
              <a:rPr lang="en-US" sz="2800" i="1" dirty="0">
                <a:solidFill>
                  <a:schemeClr val="tx1"/>
                </a:solidFill>
              </a:rPr>
              <a:t> and management of industrial processes”</a:t>
            </a:r>
            <a:r>
              <a:rPr lang="en-US" sz="2400" i="1" dirty="0">
                <a:solidFill>
                  <a:schemeClr val="tx1"/>
                </a:solidFill>
              </a:rPr>
              <a:t>.</a:t>
            </a:r>
            <a:endParaRPr lang="it-IT" sz="2400" i="1" dirty="0">
              <a:solidFill>
                <a:schemeClr val="tx1"/>
              </a:solidFill>
            </a:endParaRPr>
          </a:p>
          <a:p>
            <a:pPr marL="0" indent="0">
              <a:lnSpc>
                <a:spcPct val="100000"/>
              </a:lnSpc>
              <a:buNone/>
            </a:pPr>
            <a:br>
              <a:rPr lang="it-IT" sz="3000" i="1" dirty="0">
                <a:ln w="6350">
                  <a:noFill/>
                </a:ln>
                <a:solidFill>
                  <a:schemeClr val="tx1"/>
                </a:solidFill>
                <a:latin typeface="Arial"/>
                <a:cs typeface="Arial"/>
              </a:rPr>
            </a:br>
            <a:endParaRPr lang="it-IT" sz="3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195550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gnaposto testo 35">
            <a:extLst>
              <a:ext uri="{FF2B5EF4-FFF2-40B4-BE49-F238E27FC236}">
                <a16:creationId xmlns:a16="http://schemas.microsoft.com/office/drawing/2014/main" id="{22E052D2-A98C-A24C-A70B-C480ED83312D}"/>
              </a:ext>
            </a:extLst>
          </p:cNvPr>
          <p:cNvSpPr txBox="1">
            <a:spLocks/>
          </p:cNvSpPr>
          <p:nvPr/>
        </p:nvSpPr>
        <p:spPr>
          <a:xfrm>
            <a:off x="2567831" y="2188276"/>
            <a:ext cx="9625757" cy="3278246"/>
          </a:xfrm>
          <a:prstGeom prst="rect">
            <a:avLst/>
          </a:prstGeom>
        </p:spPr>
        <p:txBody>
          <a:bodyPr>
            <a:noAutofit/>
          </a:bodyPr>
          <a:lstStyle>
            <a:lvl1pPr marL="425897" indent="-425897" algn="l" defTabSz="567863" rtl="0" eaLnBrk="1" latinLnBrk="0" hangingPunct="1">
              <a:lnSpc>
                <a:spcPts val="2282"/>
              </a:lnSpc>
              <a:spcBef>
                <a:spcPct val="20000"/>
              </a:spcBef>
              <a:buFont typeface="Arial"/>
              <a:buChar char="•"/>
              <a:defRPr sz="2282" kern="1200">
                <a:solidFill>
                  <a:srgbClr val="6F6F6E"/>
                </a:solidFill>
                <a:latin typeface="Roboto" charset="0"/>
                <a:ea typeface="Roboto" charset="0"/>
                <a:cs typeface="Roboto" charset="0"/>
              </a:defRPr>
            </a:lvl1pPr>
            <a:lvl2pPr marL="922776" indent="-354914" algn="l" defTabSz="567863" rtl="0" eaLnBrk="1" latinLnBrk="0" hangingPunct="1">
              <a:lnSpc>
                <a:spcPts val="2282"/>
              </a:lnSpc>
              <a:spcBef>
                <a:spcPct val="20000"/>
              </a:spcBef>
              <a:buFont typeface="Arial"/>
              <a:buChar char="•"/>
              <a:defRPr sz="2282" kern="1200">
                <a:solidFill>
                  <a:srgbClr val="6F6F6E"/>
                </a:solidFill>
                <a:latin typeface="Roboto" charset="0"/>
                <a:ea typeface="Roboto" charset="0"/>
                <a:cs typeface="Roboto" charset="0"/>
              </a:defRPr>
            </a:lvl2pPr>
            <a:lvl3pPr marL="1419656" indent="-283931" algn="l" defTabSz="567863" rtl="0" eaLnBrk="1" latinLnBrk="0" hangingPunct="1">
              <a:lnSpc>
                <a:spcPts val="2282"/>
              </a:lnSpc>
              <a:spcBef>
                <a:spcPct val="20000"/>
              </a:spcBef>
              <a:buFont typeface="Arial"/>
              <a:buChar char="•"/>
              <a:defRPr sz="2282" kern="1200">
                <a:solidFill>
                  <a:srgbClr val="6F6F6E"/>
                </a:solidFill>
                <a:latin typeface="Roboto" charset="0"/>
                <a:ea typeface="Roboto" charset="0"/>
                <a:cs typeface="Roboto" charset="0"/>
              </a:defRPr>
            </a:lvl3pPr>
            <a:lvl4pPr marL="1987520" indent="-283931" algn="l" defTabSz="567863" rtl="0" eaLnBrk="1" latinLnBrk="0" hangingPunct="1">
              <a:lnSpc>
                <a:spcPts val="2282"/>
              </a:lnSpc>
              <a:spcBef>
                <a:spcPct val="20000"/>
              </a:spcBef>
              <a:buFont typeface="Arial"/>
              <a:buChar char="•"/>
              <a:defRPr sz="2282" kern="1200">
                <a:solidFill>
                  <a:srgbClr val="6F6F6E"/>
                </a:solidFill>
                <a:latin typeface="Roboto" charset="0"/>
                <a:ea typeface="Roboto" charset="0"/>
                <a:cs typeface="Roboto" charset="0"/>
              </a:defRPr>
            </a:lvl4pPr>
            <a:lvl5pPr marL="2555382" indent="-283931" algn="l" defTabSz="567863" rtl="0" eaLnBrk="1" latinLnBrk="0" hangingPunct="1">
              <a:lnSpc>
                <a:spcPts val="2282"/>
              </a:lnSpc>
              <a:spcBef>
                <a:spcPct val="20000"/>
              </a:spcBef>
              <a:buFont typeface="Arial"/>
              <a:buChar char="•"/>
              <a:defRPr sz="2282" kern="1200">
                <a:solidFill>
                  <a:srgbClr val="6F6F6E"/>
                </a:solidFill>
                <a:latin typeface="Roboto" charset="0"/>
                <a:ea typeface="Roboto" charset="0"/>
                <a:cs typeface="Roboto" charset="0"/>
              </a:defRPr>
            </a:lvl5pPr>
            <a:lvl6pPr marL="3123243" indent="-283931" algn="l" defTabSz="567863" rtl="0" eaLnBrk="1" latinLnBrk="0" hangingPunct="1">
              <a:spcBef>
                <a:spcPct val="20000"/>
              </a:spcBef>
              <a:buFont typeface="Arial"/>
              <a:buChar char="•"/>
              <a:defRPr sz="251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91106" indent="-283931" algn="l" defTabSz="567863" rtl="0" eaLnBrk="1" latinLnBrk="0" hangingPunct="1">
              <a:spcBef>
                <a:spcPct val="20000"/>
              </a:spcBef>
              <a:buFont typeface="Arial"/>
              <a:buChar char="•"/>
              <a:defRPr sz="251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58969" indent="-283931" algn="l" defTabSz="567863" rtl="0" eaLnBrk="1" latinLnBrk="0" hangingPunct="1">
              <a:spcBef>
                <a:spcPct val="20000"/>
              </a:spcBef>
              <a:buFont typeface="Arial"/>
              <a:buChar char="•"/>
              <a:defRPr sz="251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26832" indent="-283931" algn="l" defTabSz="567863" rtl="0" eaLnBrk="1" latinLnBrk="0" hangingPunct="1">
              <a:spcBef>
                <a:spcPct val="20000"/>
              </a:spcBef>
              <a:buFont typeface="Arial"/>
              <a:buChar char="•"/>
              <a:defRPr sz="251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r>
              <a:rPr lang="it-IT" sz="3000" b="1" dirty="0">
                <a:ln w="6350">
                  <a:noFill/>
                </a:ln>
                <a:solidFill>
                  <a:srgbClr val="000000"/>
                </a:solidFill>
                <a:latin typeface="Arial"/>
                <a:cs typeface="Arial"/>
              </a:rPr>
              <a:t>Training </a:t>
            </a:r>
            <a:r>
              <a:rPr lang="it-IT" sz="3000" b="1" dirty="0" err="1">
                <a:ln w="6350">
                  <a:noFill/>
                </a:ln>
                <a:solidFill>
                  <a:srgbClr val="000000"/>
                </a:solidFill>
                <a:latin typeface="Arial"/>
                <a:cs typeface="Arial"/>
              </a:rPr>
              <a:t>activities</a:t>
            </a:r>
            <a:r>
              <a:rPr lang="it-IT" sz="3000" b="1" dirty="0">
                <a:ln w="6350">
                  <a:noFill/>
                </a:ln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it-IT" sz="3000" dirty="0">
                <a:ln w="6350">
                  <a:noFill/>
                </a:ln>
                <a:solidFill>
                  <a:srgbClr val="000000"/>
                </a:solidFill>
                <a:latin typeface="Arial"/>
                <a:cs typeface="Arial"/>
              </a:rPr>
              <a:t>with </a:t>
            </a:r>
            <a:r>
              <a:rPr lang="it-IT" sz="3000" dirty="0" err="1">
                <a:ln w="6350">
                  <a:noFill/>
                </a:ln>
                <a:solidFill>
                  <a:srgbClr val="000000"/>
                </a:solidFill>
                <a:latin typeface="Arial"/>
                <a:cs typeface="Arial"/>
              </a:rPr>
              <a:t>Catas</a:t>
            </a:r>
            <a:r>
              <a:rPr lang="it-IT" sz="3000" dirty="0">
                <a:ln w="6350">
                  <a:noFill/>
                </a:ln>
                <a:solidFill>
                  <a:srgbClr val="000000"/>
                </a:solidFill>
                <a:latin typeface="Arial"/>
                <a:cs typeface="Arial"/>
              </a:rPr>
              <a:t>.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it-IT" sz="3000" b="1" dirty="0" err="1">
                <a:ln w="6350">
                  <a:noFill/>
                </a:ln>
                <a:solidFill>
                  <a:srgbClr val="000000"/>
                </a:solidFill>
                <a:latin typeface="Arial"/>
                <a:cs typeface="Arial"/>
              </a:rPr>
              <a:t>Incoming</a:t>
            </a:r>
            <a:r>
              <a:rPr lang="it-IT" sz="3000" b="1" dirty="0">
                <a:ln w="6350">
                  <a:noFill/>
                </a:ln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it-IT" sz="3000" b="1" dirty="0" err="1">
                <a:ln w="6350">
                  <a:noFill/>
                </a:ln>
                <a:solidFill>
                  <a:srgbClr val="000000"/>
                </a:solidFill>
                <a:latin typeface="Arial"/>
                <a:cs typeface="Arial"/>
              </a:rPr>
              <a:t>program</a:t>
            </a:r>
            <a:r>
              <a:rPr lang="it-IT" sz="3000" b="1" dirty="0">
                <a:ln w="6350">
                  <a:noFill/>
                </a:ln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it-IT" sz="3000" dirty="0" err="1">
                <a:ln w="6350">
                  <a:noFill/>
                </a:ln>
                <a:solidFill>
                  <a:srgbClr val="000000"/>
                </a:solidFill>
                <a:latin typeface="Arial"/>
                <a:cs typeface="Arial"/>
              </a:rPr>
              <a:t>organized</a:t>
            </a:r>
            <a:r>
              <a:rPr lang="it-IT" sz="3000" dirty="0">
                <a:ln w="6350">
                  <a:noFill/>
                </a:ln>
                <a:solidFill>
                  <a:srgbClr val="000000"/>
                </a:solidFill>
                <a:latin typeface="Arial"/>
                <a:cs typeface="Arial"/>
              </a:rPr>
              <a:t> by ICE Agenzia.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it-IT" sz="3000" dirty="0" err="1">
                <a:ln w="6350">
                  <a:noFill/>
                </a:ln>
                <a:solidFill>
                  <a:srgbClr val="000000"/>
                </a:solidFill>
                <a:latin typeface="Arial"/>
                <a:cs typeface="Arial"/>
              </a:rPr>
              <a:t>Xylexpo</a:t>
            </a:r>
            <a:r>
              <a:rPr lang="it-IT" sz="3000" dirty="0">
                <a:ln w="6350">
                  <a:noFill/>
                </a:ln>
                <a:solidFill>
                  <a:srgbClr val="000000"/>
                </a:solidFill>
                <a:latin typeface="Arial"/>
                <a:cs typeface="Arial"/>
              </a:rPr>
              <a:t>, a </a:t>
            </a:r>
            <a:r>
              <a:rPr lang="it-IT" sz="3000" b="1" dirty="0" err="1">
                <a:ln w="6350">
                  <a:noFill/>
                </a:ln>
                <a:solidFill>
                  <a:srgbClr val="000000"/>
                </a:solidFill>
                <a:latin typeface="Arial"/>
                <a:cs typeface="Arial"/>
              </a:rPr>
              <a:t>strategic</a:t>
            </a:r>
            <a:r>
              <a:rPr lang="it-IT" sz="3000" b="1" dirty="0">
                <a:ln w="6350">
                  <a:noFill/>
                </a:ln>
                <a:solidFill>
                  <a:srgbClr val="000000"/>
                </a:solidFill>
                <a:latin typeface="Arial"/>
                <a:cs typeface="Arial"/>
              </a:rPr>
              <a:t> show </a:t>
            </a:r>
            <a:r>
              <a:rPr lang="it-IT" sz="3000" dirty="0">
                <a:ln w="6350">
                  <a:noFill/>
                </a:ln>
                <a:solidFill>
                  <a:srgbClr val="000000"/>
                </a:solidFill>
                <a:latin typeface="Arial"/>
                <a:cs typeface="Arial"/>
              </a:rPr>
              <a:t>for </a:t>
            </a:r>
            <a:r>
              <a:rPr lang="it-IT" sz="3000" dirty="0" err="1">
                <a:ln w="6350">
                  <a:noFill/>
                </a:ln>
                <a:solidFill>
                  <a:srgbClr val="000000"/>
                </a:solidFill>
                <a:latin typeface="Arial"/>
                <a:cs typeface="Arial"/>
              </a:rPr>
              <a:t>European</a:t>
            </a:r>
            <a:r>
              <a:rPr lang="it-IT" sz="3000" dirty="0">
                <a:ln w="6350">
                  <a:noFill/>
                </a:ln>
                <a:solidFill>
                  <a:srgbClr val="000000"/>
                </a:solidFill>
                <a:latin typeface="Arial"/>
                <a:cs typeface="Arial"/>
              </a:rPr>
              <a:t> economy.</a:t>
            </a:r>
          </a:p>
        </p:txBody>
      </p:sp>
    </p:spTree>
    <p:extLst>
      <p:ext uri="{BB962C8B-B14F-4D97-AF65-F5344CB8AC3E}">
        <p14:creationId xmlns:p14="http://schemas.microsoft.com/office/powerpoint/2010/main" val="178241376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gnaposto testo 35">
            <a:extLst>
              <a:ext uri="{FF2B5EF4-FFF2-40B4-BE49-F238E27FC236}">
                <a16:creationId xmlns:a16="http://schemas.microsoft.com/office/drawing/2014/main" id="{22E052D2-A98C-A24C-A70B-C480ED83312D}"/>
              </a:ext>
            </a:extLst>
          </p:cNvPr>
          <p:cNvSpPr txBox="1">
            <a:spLocks/>
          </p:cNvSpPr>
          <p:nvPr/>
        </p:nvSpPr>
        <p:spPr>
          <a:xfrm>
            <a:off x="2567831" y="2188276"/>
            <a:ext cx="9625757" cy="3278246"/>
          </a:xfrm>
          <a:prstGeom prst="rect">
            <a:avLst/>
          </a:prstGeom>
        </p:spPr>
        <p:txBody>
          <a:bodyPr>
            <a:noAutofit/>
          </a:bodyPr>
          <a:lstStyle>
            <a:lvl1pPr marL="425897" indent="-425897" algn="l" defTabSz="567863" rtl="0" eaLnBrk="1" latinLnBrk="0" hangingPunct="1">
              <a:lnSpc>
                <a:spcPts val="2282"/>
              </a:lnSpc>
              <a:spcBef>
                <a:spcPct val="20000"/>
              </a:spcBef>
              <a:buFont typeface="Arial"/>
              <a:buChar char="•"/>
              <a:defRPr sz="2282" kern="1200">
                <a:solidFill>
                  <a:srgbClr val="6F6F6E"/>
                </a:solidFill>
                <a:latin typeface="Roboto" charset="0"/>
                <a:ea typeface="Roboto" charset="0"/>
                <a:cs typeface="Roboto" charset="0"/>
              </a:defRPr>
            </a:lvl1pPr>
            <a:lvl2pPr marL="922776" indent="-354914" algn="l" defTabSz="567863" rtl="0" eaLnBrk="1" latinLnBrk="0" hangingPunct="1">
              <a:lnSpc>
                <a:spcPts val="2282"/>
              </a:lnSpc>
              <a:spcBef>
                <a:spcPct val="20000"/>
              </a:spcBef>
              <a:buFont typeface="Arial"/>
              <a:buChar char="•"/>
              <a:defRPr sz="2282" kern="1200">
                <a:solidFill>
                  <a:srgbClr val="6F6F6E"/>
                </a:solidFill>
                <a:latin typeface="Roboto" charset="0"/>
                <a:ea typeface="Roboto" charset="0"/>
                <a:cs typeface="Roboto" charset="0"/>
              </a:defRPr>
            </a:lvl2pPr>
            <a:lvl3pPr marL="1419656" indent="-283931" algn="l" defTabSz="567863" rtl="0" eaLnBrk="1" latinLnBrk="0" hangingPunct="1">
              <a:lnSpc>
                <a:spcPts val="2282"/>
              </a:lnSpc>
              <a:spcBef>
                <a:spcPct val="20000"/>
              </a:spcBef>
              <a:buFont typeface="Arial"/>
              <a:buChar char="•"/>
              <a:defRPr sz="2282" kern="1200">
                <a:solidFill>
                  <a:srgbClr val="6F6F6E"/>
                </a:solidFill>
                <a:latin typeface="Roboto" charset="0"/>
                <a:ea typeface="Roboto" charset="0"/>
                <a:cs typeface="Roboto" charset="0"/>
              </a:defRPr>
            </a:lvl3pPr>
            <a:lvl4pPr marL="1987520" indent="-283931" algn="l" defTabSz="567863" rtl="0" eaLnBrk="1" latinLnBrk="0" hangingPunct="1">
              <a:lnSpc>
                <a:spcPts val="2282"/>
              </a:lnSpc>
              <a:spcBef>
                <a:spcPct val="20000"/>
              </a:spcBef>
              <a:buFont typeface="Arial"/>
              <a:buChar char="•"/>
              <a:defRPr sz="2282" kern="1200">
                <a:solidFill>
                  <a:srgbClr val="6F6F6E"/>
                </a:solidFill>
                <a:latin typeface="Roboto" charset="0"/>
                <a:ea typeface="Roboto" charset="0"/>
                <a:cs typeface="Roboto" charset="0"/>
              </a:defRPr>
            </a:lvl4pPr>
            <a:lvl5pPr marL="2555382" indent="-283931" algn="l" defTabSz="567863" rtl="0" eaLnBrk="1" latinLnBrk="0" hangingPunct="1">
              <a:lnSpc>
                <a:spcPts val="2282"/>
              </a:lnSpc>
              <a:spcBef>
                <a:spcPct val="20000"/>
              </a:spcBef>
              <a:buFont typeface="Arial"/>
              <a:buChar char="•"/>
              <a:defRPr sz="2282" kern="1200">
                <a:solidFill>
                  <a:srgbClr val="6F6F6E"/>
                </a:solidFill>
                <a:latin typeface="Roboto" charset="0"/>
                <a:ea typeface="Roboto" charset="0"/>
                <a:cs typeface="Roboto" charset="0"/>
              </a:defRPr>
            </a:lvl5pPr>
            <a:lvl6pPr marL="3123243" indent="-283931" algn="l" defTabSz="567863" rtl="0" eaLnBrk="1" latinLnBrk="0" hangingPunct="1">
              <a:spcBef>
                <a:spcPct val="20000"/>
              </a:spcBef>
              <a:buFont typeface="Arial"/>
              <a:buChar char="•"/>
              <a:defRPr sz="251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91106" indent="-283931" algn="l" defTabSz="567863" rtl="0" eaLnBrk="1" latinLnBrk="0" hangingPunct="1">
              <a:spcBef>
                <a:spcPct val="20000"/>
              </a:spcBef>
              <a:buFont typeface="Arial"/>
              <a:buChar char="•"/>
              <a:defRPr sz="251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58969" indent="-283931" algn="l" defTabSz="567863" rtl="0" eaLnBrk="1" latinLnBrk="0" hangingPunct="1">
              <a:spcBef>
                <a:spcPct val="20000"/>
              </a:spcBef>
              <a:buFont typeface="Arial"/>
              <a:buChar char="•"/>
              <a:defRPr sz="251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26832" indent="-283931" algn="l" defTabSz="567863" rtl="0" eaLnBrk="1" latinLnBrk="0" hangingPunct="1">
              <a:spcBef>
                <a:spcPct val="20000"/>
              </a:spcBef>
              <a:buFont typeface="Arial"/>
              <a:buChar char="•"/>
              <a:defRPr sz="251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r>
              <a:rPr lang="it-IT" sz="4000" b="1" dirty="0" err="1">
                <a:ln w="6350">
                  <a:noFill/>
                </a:ln>
                <a:solidFill>
                  <a:srgbClr val="FF0000"/>
                </a:solidFill>
                <a:latin typeface="Arial"/>
                <a:cs typeface="Arial"/>
              </a:rPr>
              <a:t>Xylexpo</a:t>
            </a:r>
            <a:r>
              <a:rPr lang="it-IT" sz="4000" b="1" dirty="0">
                <a:ln w="6350">
                  <a:noFill/>
                </a:ln>
                <a:solidFill>
                  <a:srgbClr val="000000"/>
                </a:solidFill>
                <a:latin typeface="Arial"/>
                <a:cs typeface="Arial"/>
              </a:rPr>
              <a:t> Arena,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it-IT" sz="3000">
                <a:ln w="6350">
                  <a:noFill/>
                </a:ln>
                <a:solidFill>
                  <a:srgbClr val="000000"/>
                </a:solidFill>
                <a:latin typeface="Arial"/>
                <a:cs typeface="Arial"/>
              </a:rPr>
              <a:t>a </a:t>
            </a:r>
            <a:r>
              <a:rPr lang="it-IT" sz="3000" dirty="0" err="1">
                <a:ln w="6350">
                  <a:noFill/>
                </a:ln>
                <a:solidFill>
                  <a:srgbClr val="000000"/>
                </a:solidFill>
                <a:latin typeface="Arial"/>
                <a:cs typeface="Arial"/>
              </a:rPr>
              <a:t>multipurpose</a:t>
            </a:r>
            <a:r>
              <a:rPr lang="it-IT" sz="3000" dirty="0">
                <a:ln w="6350">
                  <a:noFill/>
                </a:ln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it-IT" sz="3000" dirty="0" err="1">
                <a:ln w="6350">
                  <a:noFill/>
                </a:ln>
                <a:solidFill>
                  <a:srgbClr val="000000"/>
                </a:solidFill>
                <a:latin typeface="Arial"/>
                <a:cs typeface="Arial"/>
              </a:rPr>
              <a:t>venue</a:t>
            </a:r>
            <a:r>
              <a:rPr lang="it-IT" sz="3000" dirty="0">
                <a:ln w="6350">
                  <a:noFill/>
                </a:ln>
                <a:solidFill>
                  <a:srgbClr val="000000"/>
                </a:solidFill>
                <a:latin typeface="Arial"/>
                <a:cs typeface="Arial"/>
              </a:rPr>
              <a:t>!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it-IT" sz="3000" dirty="0">
                <a:ln w="6350">
                  <a:noFill/>
                </a:ln>
                <a:solidFill>
                  <a:srgbClr val="000000"/>
                </a:solidFill>
                <a:latin typeface="Arial"/>
                <a:cs typeface="Arial"/>
              </a:rPr>
              <a:t>A </a:t>
            </a:r>
            <a:r>
              <a:rPr lang="it-IT" sz="3000" dirty="0" err="1">
                <a:ln w="6350">
                  <a:noFill/>
                </a:ln>
                <a:solidFill>
                  <a:srgbClr val="000000"/>
                </a:solidFill>
                <a:latin typeface="Arial"/>
                <a:cs typeface="Arial"/>
              </a:rPr>
              <a:t>tradition</a:t>
            </a:r>
            <a:r>
              <a:rPr lang="it-IT" sz="3000" dirty="0">
                <a:ln w="6350">
                  <a:noFill/>
                </a:ln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it-IT" sz="3000" dirty="0" err="1">
                <a:ln w="6350">
                  <a:noFill/>
                </a:ln>
                <a:solidFill>
                  <a:srgbClr val="000000"/>
                </a:solidFill>
                <a:latin typeface="Arial"/>
                <a:cs typeface="Arial"/>
              </a:rPr>
              <a:t>since</a:t>
            </a:r>
            <a:r>
              <a:rPr lang="it-IT" sz="3000" dirty="0">
                <a:ln w="6350">
                  <a:noFill/>
                </a:ln>
                <a:solidFill>
                  <a:srgbClr val="000000"/>
                </a:solidFill>
                <a:latin typeface="Arial"/>
                <a:cs typeface="Arial"/>
              </a:rPr>
              <a:t> 2010!</a:t>
            </a:r>
            <a:endParaRPr lang="it-IT" sz="2400" dirty="0">
              <a:solidFill>
                <a:schemeClr val="tx1"/>
              </a:solidFill>
            </a:endParaRPr>
          </a:p>
          <a:p>
            <a:pPr marL="0" indent="0">
              <a:lnSpc>
                <a:spcPct val="100000"/>
              </a:lnSpc>
              <a:buNone/>
            </a:pPr>
            <a:br>
              <a:rPr lang="it-IT" sz="3000" i="1" dirty="0">
                <a:ln w="6350">
                  <a:noFill/>
                </a:ln>
                <a:solidFill>
                  <a:schemeClr val="tx1"/>
                </a:solidFill>
                <a:latin typeface="Arial"/>
                <a:cs typeface="Arial"/>
              </a:rPr>
            </a:br>
            <a:endParaRPr lang="it-IT" sz="3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712882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gnaposto testo 35">
            <a:extLst>
              <a:ext uri="{FF2B5EF4-FFF2-40B4-BE49-F238E27FC236}">
                <a16:creationId xmlns:a16="http://schemas.microsoft.com/office/drawing/2014/main" id="{22E052D2-A98C-A24C-A70B-C480ED83312D}"/>
              </a:ext>
            </a:extLst>
          </p:cNvPr>
          <p:cNvSpPr txBox="1">
            <a:spLocks/>
          </p:cNvSpPr>
          <p:nvPr/>
        </p:nvSpPr>
        <p:spPr>
          <a:xfrm>
            <a:off x="2567831" y="2188276"/>
            <a:ext cx="9625757" cy="3278246"/>
          </a:xfrm>
          <a:prstGeom prst="rect">
            <a:avLst/>
          </a:prstGeom>
        </p:spPr>
        <p:txBody>
          <a:bodyPr>
            <a:noAutofit/>
          </a:bodyPr>
          <a:lstStyle>
            <a:lvl1pPr marL="425897" indent="-425897" algn="l" defTabSz="567863" rtl="0" eaLnBrk="1" latinLnBrk="0" hangingPunct="1">
              <a:lnSpc>
                <a:spcPts val="2282"/>
              </a:lnSpc>
              <a:spcBef>
                <a:spcPct val="20000"/>
              </a:spcBef>
              <a:buFont typeface="Arial"/>
              <a:buChar char="•"/>
              <a:defRPr sz="2282" kern="1200">
                <a:solidFill>
                  <a:srgbClr val="6F6F6E"/>
                </a:solidFill>
                <a:latin typeface="Roboto" charset="0"/>
                <a:ea typeface="Roboto" charset="0"/>
                <a:cs typeface="Roboto" charset="0"/>
              </a:defRPr>
            </a:lvl1pPr>
            <a:lvl2pPr marL="922776" indent="-354914" algn="l" defTabSz="567863" rtl="0" eaLnBrk="1" latinLnBrk="0" hangingPunct="1">
              <a:lnSpc>
                <a:spcPts val="2282"/>
              </a:lnSpc>
              <a:spcBef>
                <a:spcPct val="20000"/>
              </a:spcBef>
              <a:buFont typeface="Arial"/>
              <a:buChar char="•"/>
              <a:defRPr sz="2282" kern="1200">
                <a:solidFill>
                  <a:srgbClr val="6F6F6E"/>
                </a:solidFill>
                <a:latin typeface="Roboto" charset="0"/>
                <a:ea typeface="Roboto" charset="0"/>
                <a:cs typeface="Roboto" charset="0"/>
              </a:defRPr>
            </a:lvl2pPr>
            <a:lvl3pPr marL="1419656" indent="-283931" algn="l" defTabSz="567863" rtl="0" eaLnBrk="1" latinLnBrk="0" hangingPunct="1">
              <a:lnSpc>
                <a:spcPts val="2282"/>
              </a:lnSpc>
              <a:spcBef>
                <a:spcPct val="20000"/>
              </a:spcBef>
              <a:buFont typeface="Arial"/>
              <a:buChar char="•"/>
              <a:defRPr sz="2282" kern="1200">
                <a:solidFill>
                  <a:srgbClr val="6F6F6E"/>
                </a:solidFill>
                <a:latin typeface="Roboto" charset="0"/>
                <a:ea typeface="Roboto" charset="0"/>
                <a:cs typeface="Roboto" charset="0"/>
              </a:defRPr>
            </a:lvl3pPr>
            <a:lvl4pPr marL="1987520" indent="-283931" algn="l" defTabSz="567863" rtl="0" eaLnBrk="1" latinLnBrk="0" hangingPunct="1">
              <a:lnSpc>
                <a:spcPts val="2282"/>
              </a:lnSpc>
              <a:spcBef>
                <a:spcPct val="20000"/>
              </a:spcBef>
              <a:buFont typeface="Arial"/>
              <a:buChar char="•"/>
              <a:defRPr sz="2282" kern="1200">
                <a:solidFill>
                  <a:srgbClr val="6F6F6E"/>
                </a:solidFill>
                <a:latin typeface="Roboto" charset="0"/>
                <a:ea typeface="Roboto" charset="0"/>
                <a:cs typeface="Roboto" charset="0"/>
              </a:defRPr>
            </a:lvl4pPr>
            <a:lvl5pPr marL="2555382" indent="-283931" algn="l" defTabSz="567863" rtl="0" eaLnBrk="1" latinLnBrk="0" hangingPunct="1">
              <a:lnSpc>
                <a:spcPts val="2282"/>
              </a:lnSpc>
              <a:spcBef>
                <a:spcPct val="20000"/>
              </a:spcBef>
              <a:buFont typeface="Arial"/>
              <a:buChar char="•"/>
              <a:defRPr sz="2282" kern="1200">
                <a:solidFill>
                  <a:srgbClr val="6F6F6E"/>
                </a:solidFill>
                <a:latin typeface="Roboto" charset="0"/>
                <a:ea typeface="Roboto" charset="0"/>
                <a:cs typeface="Roboto" charset="0"/>
              </a:defRPr>
            </a:lvl5pPr>
            <a:lvl6pPr marL="3123243" indent="-283931" algn="l" defTabSz="567863" rtl="0" eaLnBrk="1" latinLnBrk="0" hangingPunct="1">
              <a:spcBef>
                <a:spcPct val="20000"/>
              </a:spcBef>
              <a:buFont typeface="Arial"/>
              <a:buChar char="•"/>
              <a:defRPr sz="251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91106" indent="-283931" algn="l" defTabSz="567863" rtl="0" eaLnBrk="1" latinLnBrk="0" hangingPunct="1">
              <a:spcBef>
                <a:spcPct val="20000"/>
              </a:spcBef>
              <a:buFont typeface="Arial"/>
              <a:buChar char="•"/>
              <a:defRPr sz="251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58969" indent="-283931" algn="l" defTabSz="567863" rtl="0" eaLnBrk="1" latinLnBrk="0" hangingPunct="1">
              <a:spcBef>
                <a:spcPct val="20000"/>
              </a:spcBef>
              <a:buFont typeface="Arial"/>
              <a:buChar char="•"/>
              <a:defRPr sz="251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26832" indent="-283931" algn="l" defTabSz="567863" rtl="0" eaLnBrk="1" latinLnBrk="0" hangingPunct="1">
              <a:spcBef>
                <a:spcPct val="20000"/>
              </a:spcBef>
              <a:buFont typeface="Arial"/>
              <a:buChar char="•"/>
              <a:defRPr sz="251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r>
              <a:rPr lang="it-IT" sz="4000" b="1" dirty="0" err="1">
                <a:ln w="6350">
                  <a:noFill/>
                </a:ln>
                <a:solidFill>
                  <a:srgbClr val="FF0000"/>
                </a:solidFill>
                <a:latin typeface="Arial"/>
                <a:cs typeface="Arial"/>
              </a:rPr>
              <a:t>Xylexpo</a:t>
            </a:r>
            <a:r>
              <a:rPr lang="it-IT" sz="4000" b="1" dirty="0">
                <a:ln w="6350">
                  <a:noFill/>
                </a:ln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it-IT" sz="4000" b="1" dirty="0" err="1">
                <a:ln w="6350">
                  <a:noFill/>
                </a:ln>
                <a:solidFill>
                  <a:srgbClr val="000000"/>
                </a:solidFill>
                <a:latin typeface="Arial"/>
                <a:cs typeface="Arial"/>
              </a:rPr>
              <a:t>Evening</a:t>
            </a:r>
            <a:r>
              <a:rPr lang="it-IT" sz="4000" b="1" dirty="0">
                <a:ln w="6350">
                  <a:noFill/>
                </a:ln>
                <a:solidFill>
                  <a:srgbClr val="000000"/>
                </a:solidFill>
                <a:latin typeface="Arial"/>
                <a:cs typeface="Arial"/>
              </a:rPr>
              <a:t>,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it-IT" sz="3000" dirty="0" err="1">
                <a:ln w="6350">
                  <a:noFill/>
                </a:ln>
                <a:solidFill>
                  <a:srgbClr val="000000"/>
                </a:solidFill>
                <a:latin typeface="Arial"/>
                <a:cs typeface="Arial"/>
              </a:rPr>
              <a:t>May</a:t>
            </a:r>
            <a:r>
              <a:rPr lang="it-IT" sz="3000" dirty="0">
                <a:ln w="6350">
                  <a:noFill/>
                </a:ln>
                <a:solidFill>
                  <a:srgbClr val="000000"/>
                </a:solidFill>
                <a:latin typeface="Arial"/>
                <a:cs typeface="Arial"/>
              </a:rPr>
              <a:t> 27, 2020; </a:t>
            </a:r>
            <a:r>
              <a:rPr lang="it-IT" sz="3000" dirty="0" err="1">
                <a:ln w="6350">
                  <a:noFill/>
                </a:ln>
                <a:solidFill>
                  <a:srgbClr val="000000"/>
                </a:solidFill>
                <a:latin typeface="Arial"/>
                <a:cs typeface="Arial"/>
              </a:rPr>
              <a:t>starting</a:t>
            </a:r>
            <a:r>
              <a:rPr lang="it-IT" sz="3000" dirty="0">
                <a:ln w="6350">
                  <a:noFill/>
                </a:ln>
                <a:solidFill>
                  <a:srgbClr val="000000"/>
                </a:solidFill>
                <a:latin typeface="Arial"/>
                <a:cs typeface="Arial"/>
              </a:rPr>
              <a:t> 6 p.m.</a:t>
            </a:r>
            <a:endParaRPr lang="it-IT" sz="2400" dirty="0">
              <a:solidFill>
                <a:schemeClr val="tx1"/>
              </a:solidFill>
            </a:endParaRPr>
          </a:p>
          <a:p>
            <a:pPr marL="0" indent="0">
              <a:lnSpc>
                <a:spcPct val="100000"/>
              </a:lnSpc>
              <a:buNone/>
            </a:pPr>
            <a:br>
              <a:rPr lang="it-IT" sz="3000" i="1" dirty="0">
                <a:ln w="6350">
                  <a:noFill/>
                </a:ln>
                <a:solidFill>
                  <a:schemeClr val="tx1"/>
                </a:solidFill>
                <a:latin typeface="Arial"/>
                <a:cs typeface="Arial"/>
              </a:rPr>
            </a:br>
            <a:endParaRPr lang="it-IT" sz="3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622737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030589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gnaposto testo 35">
            <a:extLst>
              <a:ext uri="{FF2B5EF4-FFF2-40B4-BE49-F238E27FC236}">
                <a16:creationId xmlns:a16="http://schemas.microsoft.com/office/drawing/2014/main" id="{22E052D2-A98C-A24C-A70B-C480ED83312D}"/>
              </a:ext>
            </a:extLst>
          </p:cNvPr>
          <p:cNvSpPr txBox="1">
            <a:spLocks/>
          </p:cNvSpPr>
          <p:nvPr/>
        </p:nvSpPr>
        <p:spPr>
          <a:xfrm>
            <a:off x="2497015" y="1606061"/>
            <a:ext cx="7636741" cy="3976031"/>
          </a:xfrm>
          <a:prstGeom prst="rect">
            <a:avLst/>
          </a:prstGeom>
        </p:spPr>
        <p:txBody>
          <a:bodyPr>
            <a:noAutofit/>
          </a:bodyPr>
          <a:lstStyle>
            <a:lvl1pPr marL="425897" indent="-425897" algn="l" defTabSz="567863" rtl="0" eaLnBrk="1" latinLnBrk="0" hangingPunct="1">
              <a:lnSpc>
                <a:spcPts val="2282"/>
              </a:lnSpc>
              <a:spcBef>
                <a:spcPct val="20000"/>
              </a:spcBef>
              <a:buFont typeface="Arial"/>
              <a:buChar char="•"/>
              <a:defRPr sz="2282" kern="1200">
                <a:solidFill>
                  <a:srgbClr val="6F6F6E"/>
                </a:solidFill>
                <a:latin typeface="Roboto" charset="0"/>
                <a:ea typeface="Roboto" charset="0"/>
                <a:cs typeface="Roboto" charset="0"/>
              </a:defRPr>
            </a:lvl1pPr>
            <a:lvl2pPr marL="922776" indent="-354914" algn="l" defTabSz="567863" rtl="0" eaLnBrk="1" latinLnBrk="0" hangingPunct="1">
              <a:lnSpc>
                <a:spcPts val="2282"/>
              </a:lnSpc>
              <a:spcBef>
                <a:spcPct val="20000"/>
              </a:spcBef>
              <a:buFont typeface="Arial"/>
              <a:buChar char="•"/>
              <a:defRPr sz="2282" kern="1200">
                <a:solidFill>
                  <a:srgbClr val="6F6F6E"/>
                </a:solidFill>
                <a:latin typeface="Roboto" charset="0"/>
                <a:ea typeface="Roboto" charset="0"/>
                <a:cs typeface="Roboto" charset="0"/>
              </a:defRPr>
            </a:lvl2pPr>
            <a:lvl3pPr marL="1419656" indent="-283931" algn="l" defTabSz="567863" rtl="0" eaLnBrk="1" latinLnBrk="0" hangingPunct="1">
              <a:lnSpc>
                <a:spcPts val="2282"/>
              </a:lnSpc>
              <a:spcBef>
                <a:spcPct val="20000"/>
              </a:spcBef>
              <a:buFont typeface="Arial"/>
              <a:buChar char="•"/>
              <a:defRPr sz="2282" kern="1200">
                <a:solidFill>
                  <a:srgbClr val="6F6F6E"/>
                </a:solidFill>
                <a:latin typeface="Roboto" charset="0"/>
                <a:ea typeface="Roboto" charset="0"/>
                <a:cs typeface="Roboto" charset="0"/>
              </a:defRPr>
            </a:lvl3pPr>
            <a:lvl4pPr marL="1987520" indent="-283931" algn="l" defTabSz="567863" rtl="0" eaLnBrk="1" latinLnBrk="0" hangingPunct="1">
              <a:lnSpc>
                <a:spcPts val="2282"/>
              </a:lnSpc>
              <a:spcBef>
                <a:spcPct val="20000"/>
              </a:spcBef>
              <a:buFont typeface="Arial"/>
              <a:buChar char="•"/>
              <a:defRPr sz="2282" kern="1200">
                <a:solidFill>
                  <a:srgbClr val="6F6F6E"/>
                </a:solidFill>
                <a:latin typeface="Roboto" charset="0"/>
                <a:ea typeface="Roboto" charset="0"/>
                <a:cs typeface="Roboto" charset="0"/>
              </a:defRPr>
            </a:lvl4pPr>
            <a:lvl5pPr marL="2555382" indent="-283931" algn="l" defTabSz="567863" rtl="0" eaLnBrk="1" latinLnBrk="0" hangingPunct="1">
              <a:lnSpc>
                <a:spcPts val="2282"/>
              </a:lnSpc>
              <a:spcBef>
                <a:spcPct val="20000"/>
              </a:spcBef>
              <a:buFont typeface="Arial"/>
              <a:buChar char="•"/>
              <a:defRPr sz="2282" kern="1200">
                <a:solidFill>
                  <a:srgbClr val="6F6F6E"/>
                </a:solidFill>
                <a:latin typeface="Roboto" charset="0"/>
                <a:ea typeface="Roboto" charset="0"/>
                <a:cs typeface="Roboto" charset="0"/>
              </a:defRPr>
            </a:lvl5pPr>
            <a:lvl6pPr marL="3123243" indent="-283931" algn="l" defTabSz="567863" rtl="0" eaLnBrk="1" latinLnBrk="0" hangingPunct="1">
              <a:spcBef>
                <a:spcPct val="20000"/>
              </a:spcBef>
              <a:buFont typeface="Arial"/>
              <a:buChar char="•"/>
              <a:defRPr sz="251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91106" indent="-283931" algn="l" defTabSz="567863" rtl="0" eaLnBrk="1" latinLnBrk="0" hangingPunct="1">
              <a:spcBef>
                <a:spcPct val="20000"/>
              </a:spcBef>
              <a:buFont typeface="Arial"/>
              <a:buChar char="•"/>
              <a:defRPr sz="251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58969" indent="-283931" algn="l" defTabSz="567863" rtl="0" eaLnBrk="1" latinLnBrk="0" hangingPunct="1">
              <a:spcBef>
                <a:spcPct val="20000"/>
              </a:spcBef>
              <a:buFont typeface="Arial"/>
              <a:buChar char="•"/>
              <a:defRPr sz="251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26832" indent="-283931" algn="l" defTabSz="567863" rtl="0" eaLnBrk="1" latinLnBrk="0" hangingPunct="1">
              <a:spcBef>
                <a:spcPct val="20000"/>
              </a:spcBef>
              <a:buFont typeface="Arial"/>
              <a:buChar char="•"/>
              <a:defRPr sz="251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it-IT" sz="3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it-IT" sz="3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it-IT" sz="3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it-IT" sz="3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it-IT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Andrea </a:t>
            </a:r>
            <a:r>
              <a:rPr lang="it-IT" sz="4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Giavon</a:t>
            </a:r>
            <a:endParaRPr lang="it-IT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it-IT" sz="30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Catas</a:t>
            </a:r>
            <a:r>
              <a:rPr lang="it-IT" sz="30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30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Director</a:t>
            </a:r>
            <a:r>
              <a:rPr lang="it-IT" sz="30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</a:t>
            </a:r>
            <a:r>
              <a:rPr lang="it-IT" sz="3000" dirty="0" err="1">
                <a:solidFill>
                  <a:srgbClr val="FF0000"/>
                </a:solidFill>
                <a:latin typeface="Zapf Dingbats" charset="2"/>
                <a:cs typeface="Zapf Dingbats" charset="2"/>
              </a:rPr>
              <a:t>s</a:t>
            </a:r>
            <a:endParaRPr lang="it-IT" sz="3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023026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616923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15548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gnaposto testo 35">
            <a:extLst>
              <a:ext uri="{FF2B5EF4-FFF2-40B4-BE49-F238E27FC236}">
                <a16:creationId xmlns:a16="http://schemas.microsoft.com/office/drawing/2014/main" id="{22E052D2-A98C-A24C-A70B-C480ED83312D}"/>
              </a:ext>
            </a:extLst>
          </p:cNvPr>
          <p:cNvSpPr txBox="1">
            <a:spLocks/>
          </p:cNvSpPr>
          <p:nvPr/>
        </p:nvSpPr>
        <p:spPr>
          <a:xfrm>
            <a:off x="2497015" y="1606061"/>
            <a:ext cx="7636741" cy="3976031"/>
          </a:xfrm>
          <a:prstGeom prst="rect">
            <a:avLst/>
          </a:prstGeom>
        </p:spPr>
        <p:txBody>
          <a:bodyPr>
            <a:noAutofit/>
          </a:bodyPr>
          <a:lstStyle>
            <a:lvl1pPr marL="425897" indent="-425897" algn="l" defTabSz="567863" rtl="0" eaLnBrk="1" latinLnBrk="0" hangingPunct="1">
              <a:lnSpc>
                <a:spcPts val="2282"/>
              </a:lnSpc>
              <a:spcBef>
                <a:spcPct val="20000"/>
              </a:spcBef>
              <a:buFont typeface="Arial"/>
              <a:buChar char="•"/>
              <a:defRPr sz="2282" kern="1200">
                <a:solidFill>
                  <a:srgbClr val="6F6F6E"/>
                </a:solidFill>
                <a:latin typeface="Roboto" charset="0"/>
                <a:ea typeface="Roboto" charset="0"/>
                <a:cs typeface="Roboto" charset="0"/>
              </a:defRPr>
            </a:lvl1pPr>
            <a:lvl2pPr marL="922776" indent="-354914" algn="l" defTabSz="567863" rtl="0" eaLnBrk="1" latinLnBrk="0" hangingPunct="1">
              <a:lnSpc>
                <a:spcPts val="2282"/>
              </a:lnSpc>
              <a:spcBef>
                <a:spcPct val="20000"/>
              </a:spcBef>
              <a:buFont typeface="Arial"/>
              <a:buChar char="•"/>
              <a:defRPr sz="2282" kern="1200">
                <a:solidFill>
                  <a:srgbClr val="6F6F6E"/>
                </a:solidFill>
                <a:latin typeface="Roboto" charset="0"/>
                <a:ea typeface="Roboto" charset="0"/>
                <a:cs typeface="Roboto" charset="0"/>
              </a:defRPr>
            </a:lvl2pPr>
            <a:lvl3pPr marL="1419656" indent="-283931" algn="l" defTabSz="567863" rtl="0" eaLnBrk="1" latinLnBrk="0" hangingPunct="1">
              <a:lnSpc>
                <a:spcPts val="2282"/>
              </a:lnSpc>
              <a:spcBef>
                <a:spcPct val="20000"/>
              </a:spcBef>
              <a:buFont typeface="Arial"/>
              <a:buChar char="•"/>
              <a:defRPr sz="2282" kern="1200">
                <a:solidFill>
                  <a:srgbClr val="6F6F6E"/>
                </a:solidFill>
                <a:latin typeface="Roboto" charset="0"/>
                <a:ea typeface="Roboto" charset="0"/>
                <a:cs typeface="Roboto" charset="0"/>
              </a:defRPr>
            </a:lvl3pPr>
            <a:lvl4pPr marL="1987520" indent="-283931" algn="l" defTabSz="567863" rtl="0" eaLnBrk="1" latinLnBrk="0" hangingPunct="1">
              <a:lnSpc>
                <a:spcPts val="2282"/>
              </a:lnSpc>
              <a:spcBef>
                <a:spcPct val="20000"/>
              </a:spcBef>
              <a:buFont typeface="Arial"/>
              <a:buChar char="•"/>
              <a:defRPr sz="2282" kern="1200">
                <a:solidFill>
                  <a:srgbClr val="6F6F6E"/>
                </a:solidFill>
                <a:latin typeface="Roboto" charset="0"/>
                <a:ea typeface="Roboto" charset="0"/>
                <a:cs typeface="Roboto" charset="0"/>
              </a:defRPr>
            </a:lvl4pPr>
            <a:lvl5pPr marL="2555382" indent="-283931" algn="l" defTabSz="567863" rtl="0" eaLnBrk="1" latinLnBrk="0" hangingPunct="1">
              <a:lnSpc>
                <a:spcPts val="2282"/>
              </a:lnSpc>
              <a:spcBef>
                <a:spcPct val="20000"/>
              </a:spcBef>
              <a:buFont typeface="Arial"/>
              <a:buChar char="•"/>
              <a:defRPr sz="2282" kern="1200">
                <a:solidFill>
                  <a:srgbClr val="6F6F6E"/>
                </a:solidFill>
                <a:latin typeface="Roboto" charset="0"/>
                <a:ea typeface="Roboto" charset="0"/>
                <a:cs typeface="Roboto" charset="0"/>
              </a:defRPr>
            </a:lvl5pPr>
            <a:lvl6pPr marL="3123243" indent="-283931" algn="l" defTabSz="567863" rtl="0" eaLnBrk="1" latinLnBrk="0" hangingPunct="1">
              <a:spcBef>
                <a:spcPct val="20000"/>
              </a:spcBef>
              <a:buFont typeface="Arial"/>
              <a:buChar char="•"/>
              <a:defRPr sz="251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91106" indent="-283931" algn="l" defTabSz="567863" rtl="0" eaLnBrk="1" latinLnBrk="0" hangingPunct="1">
              <a:spcBef>
                <a:spcPct val="20000"/>
              </a:spcBef>
              <a:buFont typeface="Arial"/>
              <a:buChar char="•"/>
              <a:defRPr sz="251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58969" indent="-283931" algn="l" defTabSz="567863" rtl="0" eaLnBrk="1" latinLnBrk="0" hangingPunct="1">
              <a:spcBef>
                <a:spcPct val="20000"/>
              </a:spcBef>
              <a:buFont typeface="Arial"/>
              <a:buChar char="•"/>
              <a:defRPr sz="251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26832" indent="-283931" algn="l" defTabSz="567863" rtl="0" eaLnBrk="1" latinLnBrk="0" hangingPunct="1">
              <a:spcBef>
                <a:spcPct val="20000"/>
              </a:spcBef>
              <a:buFont typeface="Arial"/>
              <a:buChar char="•"/>
              <a:defRPr sz="251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it-IT" sz="3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it-IT" sz="3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it-IT" sz="3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it-IT" sz="3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it-IT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Dario Corbetta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it-IT" sz="30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Acimall</a:t>
            </a:r>
            <a:r>
              <a:rPr lang="it-IT" sz="30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30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Director</a:t>
            </a:r>
            <a:endParaRPr lang="it-IT" sz="3000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it-IT" sz="3000" dirty="0"/>
          </a:p>
          <a:p>
            <a:endParaRPr lang="it-IT" sz="3000" dirty="0"/>
          </a:p>
        </p:txBody>
      </p:sp>
    </p:spTree>
    <p:extLst>
      <p:ext uri="{BB962C8B-B14F-4D97-AF65-F5344CB8AC3E}">
        <p14:creationId xmlns:p14="http://schemas.microsoft.com/office/powerpoint/2010/main" val="179858994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asellaDiTesto 9">
            <a:extLst>
              <a:ext uri="{FF2B5EF4-FFF2-40B4-BE49-F238E27FC236}">
                <a16:creationId xmlns:a16="http://schemas.microsoft.com/office/drawing/2014/main" id="{C6B4200D-9EBF-486B-AD43-7A96A1B89DB8}"/>
              </a:ext>
            </a:extLst>
          </p:cNvPr>
          <p:cNvSpPr txBox="1"/>
          <p:nvPr/>
        </p:nvSpPr>
        <p:spPr>
          <a:xfrm>
            <a:off x="2250935" y="5989918"/>
            <a:ext cx="197544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dirty="0">
                <a:latin typeface="Arial" panose="020B0604020202020204" pitchFamily="34" charset="0"/>
                <a:cs typeface="Arial" panose="020B0604020202020204" pitchFamily="34" charset="0"/>
              </a:rPr>
              <a:t>Source: IMF</a:t>
            </a: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C2284C80-AED8-46CE-846F-A7CF672BB104}"/>
              </a:ext>
            </a:extLst>
          </p:cNvPr>
          <p:cNvSpPr txBox="1"/>
          <p:nvPr/>
        </p:nvSpPr>
        <p:spPr>
          <a:xfrm>
            <a:off x="2097741" y="1154429"/>
            <a:ext cx="987910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000" dirty="0">
                <a:latin typeface="Arial" panose="020B0604020202020204" pitchFamily="34" charset="0"/>
                <a:cs typeface="Arial" panose="020B0604020202020204" pitchFamily="34" charset="0"/>
              </a:rPr>
              <a:t>GDP (</a:t>
            </a:r>
            <a:r>
              <a:rPr lang="it-IT" sz="3000" dirty="0" err="1">
                <a:latin typeface="Arial" panose="020B0604020202020204" pitchFamily="34" charset="0"/>
                <a:cs typeface="Arial" panose="020B0604020202020204" pitchFamily="34" charset="0"/>
              </a:rPr>
              <a:t>Billions</a:t>
            </a:r>
            <a:r>
              <a:rPr lang="it-IT" sz="3000" dirty="0">
                <a:latin typeface="Arial" panose="020B0604020202020204" pitchFamily="34" charset="0"/>
                <a:cs typeface="Arial" panose="020B0604020202020204" pitchFamily="34" charset="0"/>
              </a:rPr>
              <a:t> $) - World, China, Germany, Italy and USA</a:t>
            </a:r>
          </a:p>
        </p:txBody>
      </p:sp>
      <p:graphicFrame>
        <p:nvGraphicFramePr>
          <p:cNvPr id="11" name="Grafico 10">
            <a:extLst>
              <a:ext uri="{FF2B5EF4-FFF2-40B4-BE49-F238E27FC236}">
                <a16:creationId xmlns:a16="http://schemas.microsoft.com/office/drawing/2014/main" id="{71043139-1976-47C0-B979-F6C8406B1F4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60186954"/>
              </p:ext>
            </p:extLst>
          </p:nvPr>
        </p:nvGraphicFramePr>
        <p:xfrm>
          <a:off x="2250935" y="2290483"/>
          <a:ext cx="6875136" cy="36441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85118952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" name="Segnaposto contenuto 12">
            <a:extLst>
              <a:ext uri="{FF2B5EF4-FFF2-40B4-BE49-F238E27FC236}">
                <a16:creationId xmlns:a16="http://schemas.microsoft.com/office/drawing/2014/main" id="{6B1BEA46-20F7-4A32-BB60-AD816828C512}"/>
              </a:ext>
            </a:extLst>
          </p:cNvPr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3127123293"/>
              </p:ext>
            </p:extLst>
          </p:nvPr>
        </p:nvGraphicFramePr>
        <p:xfrm>
          <a:off x="2780146" y="1977160"/>
          <a:ext cx="6080125" cy="43211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0" name="CasellaDiTesto 9">
            <a:extLst>
              <a:ext uri="{FF2B5EF4-FFF2-40B4-BE49-F238E27FC236}">
                <a16:creationId xmlns:a16="http://schemas.microsoft.com/office/drawing/2014/main" id="{C6B4200D-9EBF-486B-AD43-7A96A1B89DB8}"/>
              </a:ext>
            </a:extLst>
          </p:cNvPr>
          <p:cNvSpPr txBox="1"/>
          <p:nvPr/>
        </p:nvSpPr>
        <p:spPr>
          <a:xfrm>
            <a:off x="2796136" y="6204486"/>
            <a:ext cx="197544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dirty="0">
                <a:latin typeface="Arial" panose="020B0604020202020204" pitchFamily="34" charset="0"/>
                <a:cs typeface="Arial" panose="020B0604020202020204" pitchFamily="34" charset="0"/>
              </a:rPr>
              <a:t>Source: IMF</a:t>
            </a: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C2284C80-AED8-46CE-846F-A7CF672BB104}"/>
              </a:ext>
            </a:extLst>
          </p:cNvPr>
          <p:cNvSpPr txBox="1"/>
          <p:nvPr/>
        </p:nvSpPr>
        <p:spPr>
          <a:xfrm>
            <a:off x="2780146" y="1154429"/>
            <a:ext cx="900056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000" dirty="0">
                <a:latin typeface="Arial" panose="020B0604020202020204" pitchFamily="34" charset="0"/>
                <a:cs typeface="Arial" panose="020B0604020202020204" pitchFamily="34" charset="0"/>
              </a:rPr>
              <a:t>GDP (</a:t>
            </a:r>
            <a:r>
              <a:rPr lang="it-IT" sz="3000" dirty="0" err="1">
                <a:latin typeface="Arial" panose="020B0604020202020204" pitchFamily="34" charset="0"/>
                <a:cs typeface="Arial" panose="020B0604020202020204" pitchFamily="34" charset="0"/>
              </a:rPr>
              <a:t>Billions</a:t>
            </a:r>
            <a:r>
              <a:rPr lang="it-IT" sz="3000" dirty="0">
                <a:latin typeface="Arial" panose="020B0604020202020204" pitchFamily="34" charset="0"/>
                <a:cs typeface="Arial" panose="020B0604020202020204" pitchFamily="34" charset="0"/>
              </a:rPr>
              <a:t> $) - China, Germany, Italy and USA</a:t>
            </a:r>
          </a:p>
        </p:txBody>
      </p:sp>
    </p:spTree>
    <p:extLst>
      <p:ext uri="{BB962C8B-B14F-4D97-AF65-F5344CB8AC3E}">
        <p14:creationId xmlns:p14="http://schemas.microsoft.com/office/powerpoint/2010/main" val="406421940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Segnaposto contenuto 6">
            <a:extLst>
              <a:ext uri="{FF2B5EF4-FFF2-40B4-BE49-F238E27FC236}">
                <a16:creationId xmlns:a16="http://schemas.microsoft.com/office/drawing/2014/main" id="{85401D07-560A-4394-8BFF-3515096964B4}"/>
              </a:ext>
            </a:extLst>
          </p:cNvPr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1892453319"/>
              </p:ext>
            </p:extLst>
          </p:nvPr>
        </p:nvGraphicFramePr>
        <p:xfrm>
          <a:off x="2617694" y="1963738"/>
          <a:ext cx="6073775" cy="43481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CasellaDiTesto 3">
            <a:extLst>
              <a:ext uri="{FF2B5EF4-FFF2-40B4-BE49-F238E27FC236}">
                <a16:creationId xmlns:a16="http://schemas.microsoft.com/office/drawing/2014/main" id="{6D66AC9F-103B-4547-9D63-78926CEE24FB}"/>
              </a:ext>
            </a:extLst>
          </p:cNvPr>
          <p:cNvSpPr txBox="1"/>
          <p:nvPr/>
        </p:nvSpPr>
        <p:spPr>
          <a:xfrm>
            <a:off x="2617694" y="6295088"/>
            <a:ext cx="197544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dirty="0">
                <a:latin typeface="Arial" panose="020B0604020202020204" pitchFamily="34" charset="0"/>
                <a:cs typeface="Arial" panose="020B0604020202020204" pitchFamily="34" charset="0"/>
              </a:rPr>
              <a:t>Source: IMF</a:t>
            </a: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92E30321-6803-402C-AF63-856AE4C0FCCE}"/>
              </a:ext>
            </a:extLst>
          </p:cNvPr>
          <p:cNvSpPr txBox="1"/>
          <p:nvPr/>
        </p:nvSpPr>
        <p:spPr>
          <a:xfrm>
            <a:off x="2617694" y="1118775"/>
            <a:ext cx="810409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000" dirty="0">
                <a:latin typeface="Arial" panose="020B0604020202020204" pitchFamily="34" charset="0"/>
                <a:cs typeface="Arial" panose="020B0604020202020204" pitchFamily="34" charset="0"/>
              </a:rPr>
              <a:t>GDP </a:t>
            </a:r>
            <a:r>
              <a:rPr lang="it-IT" sz="3000" dirty="0" err="1">
                <a:latin typeface="Arial" panose="020B0604020202020204" pitchFamily="34" charset="0"/>
                <a:cs typeface="Arial" panose="020B0604020202020204" pitchFamily="34" charset="0"/>
              </a:rPr>
              <a:t>var</a:t>
            </a:r>
            <a:r>
              <a:rPr lang="it-IT" sz="3000" dirty="0">
                <a:latin typeface="Arial" panose="020B0604020202020204" pitchFamily="34" charset="0"/>
                <a:cs typeface="Arial" panose="020B0604020202020204" pitchFamily="34" charset="0"/>
              </a:rPr>
              <a:t>.% - China, Germany, Italy and USA</a:t>
            </a:r>
          </a:p>
        </p:txBody>
      </p:sp>
    </p:spTree>
    <p:extLst>
      <p:ext uri="{BB962C8B-B14F-4D97-AF65-F5344CB8AC3E}">
        <p14:creationId xmlns:p14="http://schemas.microsoft.com/office/powerpoint/2010/main" val="360511287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asellaDiTesto 7">
            <a:extLst>
              <a:ext uri="{FF2B5EF4-FFF2-40B4-BE49-F238E27FC236}">
                <a16:creationId xmlns:a16="http://schemas.microsoft.com/office/drawing/2014/main" id="{0B6C8C8E-0621-4536-9559-AAFCBA413E69}"/>
              </a:ext>
            </a:extLst>
          </p:cNvPr>
          <p:cNvSpPr txBox="1"/>
          <p:nvPr/>
        </p:nvSpPr>
        <p:spPr>
          <a:xfrm>
            <a:off x="2600559" y="6109626"/>
            <a:ext cx="197544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dirty="0">
                <a:latin typeface="Arial" panose="020B0604020202020204" pitchFamily="34" charset="0"/>
                <a:cs typeface="Arial" panose="020B0604020202020204" pitchFamily="34" charset="0"/>
              </a:rPr>
              <a:t>Source: intracen.org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CAC2C446-D1FB-4B46-9A92-0613CF609839}"/>
              </a:ext>
            </a:extLst>
          </p:cNvPr>
          <p:cNvSpPr txBox="1"/>
          <p:nvPr/>
        </p:nvSpPr>
        <p:spPr>
          <a:xfrm>
            <a:off x="2511080" y="1138518"/>
            <a:ext cx="665139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3000" dirty="0">
                <a:latin typeface="Arial" panose="020B0604020202020204" pitchFamily="34" charset="0"/>
                <a:cs typeface="Arial" panose="020B0604020202020204" pitchFamily="34" charset="0"/>
              </a:rPr>
              <a:t>Export of </a:t>
            </a:r>
            <a:r>
              <a:rPr lang="it-IT" sz="3000" dirty="0" err="1">
                <a:latin typeface="Arial" panose="020B0604020202020204" pitchFamily="34" charset="0"/>
                <a:cs typeface="Arial" panose="020B0604020202020204" pitchFamily="34" charset="0"/>
              </a:rPr>
              <a:t>goods</a:t>
            </a:r>
            <a:r>
              <a:rPr lang="it-IT" sz="3000" dirty="0">
                <a:latin typeface="Arial" panose="020B0604020202020204" pitchFamily="34" charset="0"/>
                <a:cs typeface="Arial" panose="020B0604020202020204" pitchFamily="34" charset="0"/>
              </a:rPr>
              <a:t> 2018 (</a:t>
            </a:r>
            <a:r>
              <a:rPr lang="it-IT" sz="3000" dirty="0" err="1">
                <a:latin typeface="Arial" panose="020B0604020202020204" pitchFamily="34" charset="0"/>
                <a:cs typeface="Arial" panose="020B0604020202020204" pitchFamily="34" charset="0"/>
              </a:rPr>
              <a:t>million</a:t>
            </a:r>
            <a:r>
              <a:rPr lang="it-IT" sz="3000" dirty="0">
                <a:latin typeface="Arial" panose="020B0604020202020204" pitchFamily="34" charset="0"/>
                <a:cs typeface="Arial" panose="020B0604020202020204" pitchFamily="34" charset="0"/>
              </a:rPr>
              <a:t> euro)</a:t>
            </a:r>
          </a:p>
          <a:p>
            <a:pPr algn="r"/>
            <a:r>
              <a:rPr lang="it-IT" sz="3000" dirty="0">
                <a:latin typeface="Arial" panose="020B0604020202020204" pitchFamily="34" charset="0"/>
                <a:cs typeface="Arial" panose="020B0604020202020204" pitchFamily="34" charset="0"/>
              </a:rPr>
              <a:t>China, Germany, Italy and USA</a:t>
            </a:r>
          </a:p>
        </p:txBody>
      </p:sp>
      <p:graphicFrame>
        <p:nvGraphicFramePr>
          <p:cNvPr id="9" name="Grafico 8">
            <a:extLst>
              <a:ext uri="{FF2B5EF4-FFF2-40B4-BE49-F238E27FC236}">
                <a16:creationId xmlns:a16="http://schemas.microsoft.com/office/drawing/2014/main" id="{983A0B8B-93AD-4F54-866B-56AE9B87857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03045527"/>
              </p:ext>
            </p:extLst>
          </p:nvPr>
        </p:nvGraphicFramePr>
        <p:xfrm>
          <a:off x="2600559" y="2407022"/>
          <a:ext cx="6068312" cy="37026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848704913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Segnaposto contenuto 5">
            <a:extLst>
              <a:ext uri="{FF2B5EF4-FFF2-40B4-BE49-F238E27FC236}">
                <a16:creationId xmlns:a16="http://schemas.microsoft.com/office/drawing/2014/main" id="{FC0654AC-6981-448E-9A10-286A33C202DC}"/>
              </a:ext>
            </a:extLst>
          </p:cNvPr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956707120"/>
              </p:ext>
            </p:extLst>
          </p:nvPr>
        </p:nvGraphicFramePr>
        <p:xfrm>
          <a:off x="2511080" y="2342216"/>
          <a:ext cx="6083300" cy="40846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8" name="CasellaDiTesto 7">
            <a:extLst>
              <a:ext uri="{FF2B5EF4-FFF2-40B4-BE49-F238E27FC236}">
                <a16:creationId xmlns:a16="http://schemas.microsoft.com/office/drawing/2014/main" id="{9243302D-ED1C-4EA9-B5E3-DA04AE5141FB}"/>
              </a:ext>
            </a:extLst>
          </p:cNvPr>
          <p:cNvSpPr txBox="1"/>
          <p:nvPr/>
        </p:nvSpPr>
        <p:spPr>
          <a:xfrm>
            <a:off x="2511080" y="6307112"/>
            <a:ext cx="197544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dirty="0">
                <a:latin typeface="Arial" panose="020B0604020202020204" pitchFamily="34" charset="0"/>
                <a:cs typeface="Arial" panose="020B0604020202020204" pitchFamily="34" charset="0"/>
              </a:rPr>
              <a:t>Source: intracen.org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F0C7EE5A-E27D-48A9-B175-819F03CB0F4A}"/>
              </a:ext>
            </a:extLst>
          </p:cNvPr>
          <p:cNvSpPr txBox="1"/>
          <p:nvPr/>
        </p:nvSpPr>
        <p:spPr>
          <a:xfrm>
            <a:off x="2511081" y="1138518"/>
            <a:ext cx="763968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3000" dirty="0">
                <a:latin typeface="Arial" panose="020B0604020202020204" pitchFamily="34" charset="0"/>
                <a:cs typeface="Arial" panose="020B0604020202020204" pitchFamily="34" charset="0"/>
              </a:rPr>
              <a:t>Import/export of </a:t>
            </a:r>
            <a:r>
              <a:rPr lang="it-IT" sz="3000" dirty="0" err="1">
                <a:latin typeface="Arial" panose="020B0604020202020204" pitchFamily="34" charset="0"/>
                <a:cs typeface="Arial" panose="020B0604020202020204" pitchFamily="34" charset="0"/>
              </a:rPr>
              <a:t>goods</a:t>
            </a:r>
            <a:r>
              <a:rPr lang="it-IT" sz="3000" dirty="0">
                <a:latin typeface="Arial" panose="020B0604020202020204" pitchFamily="34" charset="0"/>
                <a:cs typeface="Arial" panose="020B0604020202020204" pitchFamily="34" charset="0"/>
              </a:rPr>
              <a:t> 2018 (</a:t>
            </a:r>
            <a:r>
              <a:rPr lang="it-IT" sz="3000" dirty="0" err="1">
                <a:latin typeface="Arial" panose="020B0604020202020204" pitchFamily="34" charset="0"/>
                <a:cs typeface="Arial" panose="020B0604020202020204" pitchFamily="34" charset="0"/>
              </a:rPr>
              <a:t>million</a:t>
            </a:r>
            <a:r>
              <a:rPr lang="it-IT" sz="3000" dirty="0">
                <a:latin typeface="Arial" panose="020B0604020202020204" pitchFamily="34" charset="0"/>
                <a:cs typeface="Arial" panose="020B0604020202020204" pitchFamily="34" charset="0"/>
              </a:rPr>
              <a:t> euro) </a:t>
            </a:r>
            <a:br>
              <a:rPr lang="it-IT" sz="3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it-IT" sz="3000" dirty="0">
                <a:latin typeface="Arial" panose="020B0604020202020204" pitchFamily="34" charset="0"/>
                <a:cs typeface="Arial" panose="020B0604020202020204" pitchFamily="34" charset="0"/>
              </a:rPr>
              <a:t>China, Germany, Italy and USA</a:t>
            </a:r>
          </a:p>
        </p:txBody>
      </p:sp>
    </p:spTree>
    <p:extLst>
      <p:ext uri="{BB962C8B-B14F-4D97-AF65-F5344CB8AC3E}">
        <p14:creationId xmlns:p14="http://schemas.microsoft.com/office/powerpoint/2010/main" val="1548196598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Segnaposto contenuto 9">
            <a:extLst>
              <a:ext uri="{FF2B5EF4-FFF2-40B4-BE49-F238E27FC236}">
                <a16:creationId xmlns:a16="http://schemas.microsoft.com/office/drawing/2014/main" id="{5E4B8F70-CA00-4BE7-9522-9216C67CBAF6}"/>
              </a:ext>
            </a:extLst>
          </p:cNvPr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1836385899"/>
              </p:ext>
            </p:extLst>
          </p:nvPr>
        </p:nvGraphicFramePr>
        <p:xfrm>
          <a:off x="2511874" y="1905945"/>
          <a:ext cx="6283325" cy="43291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8" name="CasellaDiTesto 7">
            <a:extLst>
              <a:ext uri="{FF2B5EF4-FFF2-40B4-BE49-F238E27FC236}">
                <a16:creationId xmlns:a16="http://schemas.microsoft.com/office/drawing/2014/main" id="{293287C2-33BA-432D-A39E-F863F882BA5E}"/>
              </a:ext>
            </a:extLst>
          </p:cNvPr>
          <p:cNvSpPr txBox="1"/>
          <p:nvPr/>
        </p:nvSpPr>
        <p:spPr>
          <a:xfrm>
            <a:off x="2511080" y="6235058"/>
            <a:ext cx="197544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dirty="0">
                <a:latin typeface="Arial" panose="020B0604020202020204" pitchFamily="34" charset="0"/>
                <a:cs typeface="Arial" panose="020B0604020202020204" pitchFamily="34" charset="0"/>
              </a:rPr>
              <a:t>Source: IMF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1598F154-EDE9-454A-9D5F-7C51F1A04BDD}"/>
              </a:ext>
            </a:extLst>
          </p:cNvPr>
          <p:cNvSpPr txBox="1"/>
          <p:nvPr/>
        </p:nvSpPr>
        <p:spPr>
          <a:xfrm>
            <a:off x="2511080" y="1138518"/>
            <a:ext cx="854240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000" dirty="0">
                <a:latin typeface="Arial" panose="020B0604020202020204" pitchFamily="34" charset="0"/>
                <a:cs typeface="Arial" panose="020B0604020202020204" pitchFamily="34" charset="0"/>
              </a:rPr>
              <a:t>Export </a:t>
            </a:r>
            <a:r>
              <a:rPr lang="it-IT" sz="3000" dirty="0" err="1">
                <a:latin typeface="Arial" panose="020B0604020202020204" pitchFamily="34" charset="0"/>
                <a:cs typeface="Arial" panose="020B0604020202020204" pitchFamily="34" charset="0"/>
              </a:rPr>
              <a:t>var</a:t>
            </a:r>
            <a:r>
              <a:rPr lang="it-IT" sz="3000" dirty="0">
                <a:latin typeface="Arial" panose="020B0604020202020204" pitchFamily="34" charset="0"/>
                <a:cs typeface="Arial" panose="020B0604020202020204" pitchFamily="34" charset="0"/>
              </a:rPr>
              <a:t>.% - China, Germany, Italy and USA</a:t>
            </a:r>
          </a:p>
        </p:txBody>
      </p:sp>
    </p:spTree>
    <p:extLst>
      <p:ext uri="{BB962C8B-B14F-4D97-AF65-F5344CB8AC3E}">
        <p14:creationId xmlns:p14="http://schemas.microsoft.com/office/powerpoint/2010/main" val="545435274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Segnaposto contenuto 9">
            <a:extLst>
              <a:ext uri="{FF2B5EF4-FFF2-40B4-BE49-F238E27FC236}">
                <a16:creationId xmlns:a16="http://schemas.microsoft.com/office/drawing/2014/main" id="{E4013C6A-417F-4EDD-BA7E-01680D2459D5}"/>
              </a:ext>
            </a:extLst>
          </p:cNvPr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1721964701"/>
              </p:ext>
            </p:extLst>
          </p:nvPr>
        </p:nvGraphicFramePr>
        <p:xfrm>
          <a:off x="2678634" y="1905072"/>
          <a:ext cx="6189663" cy="43116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8" name="CasellaDiTesto 7">
            <a:extLst>
              <a:ext uri="{FF2B5EF4-FFF2-40B4-BE49-F238E27FC236}">
                <a16:creationId xmlns:a16="http://schemas.microsoft.com/office/drawing/2014/main" id="{8C7F05E2-665C-4F0E-8301-701E7D38EBA6}"/>
              </a:ext>
            </a:extLst>
          </p:cNvPr>
          <p:cNvSpPr txBox="1"/>
          <p:nvPr/>
        </p:nvSpPr>
        <p:spPr>
          <a:xfrm>
            <a:off x="2678634" y="6216722"/>
            <a:ext cx="197544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dirty="0">
                <a:latin typeface="Arial" panose="020B0604020202020204" pitchFamily="34" charset="0"/>
                <a:cs typeface="Arial" panose="020B0604020202020204" pitchFamily="34" charset="0"/>
              </a:rPr>
              <a:t>Source: IMF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E6167DEE-B70E-4B62-9AC8-AE81CA6CD806}"/>
              </a:ext>
            </a:extLst>
          </p:cNvPr>
          <p:cNvSpPr txBox="1"/>
          <p:nvPr/>
        </p:nvSpPr>
        <p:spPr>
          <a:xfrm>
            <a:off x="2658862" y="1138518"/>
            <a:ext cx="854240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000" dirty="0">
                <a:latin typeface="Arial" panose="020B0604020202020204" pitchFamily="34" charset="0"/>
                <a:cs typeface="Arial" panose="020B0604020202020204" pitchFamily="34" charset="0"/>
              </a:rPr>
              <a:t>Import </a:t>
            </a:r>
            <a:r>
              <a:rPr lang="it-IT" sz="3000" dirty="0" err="1">
                <a:latin typeface="Arial" panose="020B0604020202020204" pitchFamily="34" charset="0"/>
                <a:cs typeface="Arial" panose="020B0604020202020204" pitchFamily="34" charset="0"/>
              </a:rPr>
              <a:t>var</a:t>
            </a:r>
            <a:r>
              <a:rPr lang="it-IT" sz="3000" dirty="0">
                <a:latin typeface="Arial" panose="020B0604020202020204" pitchFamily="34" charset="0"/>
                <a:cs typeface="Arial" panose="020B0604020202020204" pitchFamily="34" charset="0"/>
              </a:rPr>
              <a:t>.% - China, Germany, Italy and USA</a:t>
            </a:r>
          </a:p>
        </p:txBody>
      </p:sp>
    </p:spTree>
    <p:extLst>
      <p:ext uri="{BB962C8B-B14F-4D97-AF65-F5344CB8AC3E}">
        <p14:creationId xmlns:p14="http://schemas.microsoft.com/office/powerpoint/2010/main" val="2200972339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asellaDiTesto 7">
            <a:extLst>
              <a:ext uri="{FF2B5EF4-FFF2-40B4-BE49-F238E27FC236}">
                <a16:creationId xmlns:a16="http://schemas.microsoft.com/office/drawing/2014/main" id="{4AD197E6-C65F-4471-805F-5D164362376D}"/>
              </a:ext>
            </a:extLst>
          </p:cNvPr>
          <p:cNvSpPr txBox="1"/>
          <p:nvPr/>
        </p:nvSpPr>
        <p:spPr>
          <a:xfrm>
            <a:off x="3472447" y="6302163"/>
            <a:ext cx="197544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dirty="0">
                <a:latin typeface="Arial" panose="020B0604020202020204" pitchFamily="34" charset="0"/>
                <a:cs typeface="Arial" panose="020B0604020202020204" pitchFamily="34" charset="0"/>
              </a:rPr>
              <a:t>Source: </a:t>
            </a:r>
            <a:r>
              <a:rPr lang="it-IT" sz="1400" dirty="0" err="1">
                <a:latin typeface="Arial" panose="020B0604020202020204" pitchFamily="34" charset="0"/>
                <a:cs typeface="Arial" panose="020B0604020202020204" pitchFamily="34" charset="0"/>
              </a:rPr>
              <a:t>Eumabois</a:t>
            </a:r>
            <a:endParaRPr lang="it-IT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9" name="Grafico 8">
            <a:extLst>
              <a:ext uri="{FF2B5EF4-FFF2-40B4-BE49-F238E27FC236}">
                <a16:creationId xmlns:a16="http://schemas.microsoft.com/office/drawing/2014/main" id="{A8EADD07-7DE1-4DA9-AAD3-E74E30825A2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66807388"/>
              </p:ext>
            </p:extLst>
          </p:nvPr>
        </p:nvGraphicFramePr>
        <p:xfrm>
          <a:off x="2907897" y="1981199"/>
          <a:ext cx="6074738" cy="432995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0" name="CasellaDiTesto 9">
            <a:extLst>
              <a:ext uri="{FF2B5EF4-FFF2-40B4-BE49-F238E27FC236}">
                <a16:creationId xmlns:a16="http://schemas.microsoft.com/office/drawing/2014/main" id="{3C8F30FF-49FA-4219-A92C-30F6C71A87D7}"/>
              </a:ext>
            </a:extLst>
          </p:cNvPr>
          <p:cNvSpPr txBox="1"/>
          <p:nvPr/>
        </p:nvSpPr>
        <p:spPr>
          <a:xfrm>
            <a:off x="2457292" y="1186190"/>
            <a:ext cx="945761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000" dirty="0" err="1">
                <a:latin typeface="Arial" panose="020B0604020202020204" pitchFamily="34" charset="0"/>
                <a:cs typeface="Arial" panose="020B0604020202020204" pitchFamily="34" charset="0"/>
              </a:rPr>
              <a:t>Woodworking</a:t>
            </a:r>
            <a:r>
              <a:rPr lang="it-IT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3000" dirty="0" err="1">
                <a:latin typeface="Arial" panose="020B0604020202020204" pitchFamily="34" charset="0"/>
                <a:cs typeface="Arial" panose="020B0604020202020204" pitchFamily="34" charset="0"/>
              </a:rPr>
              <a:t>technology</a:t>
            </a:r>
            <a:r>
              <a:rPr lang="it-IT" sz="3000" dirty="0"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it-IT" sz="3000" dirty="0" err="1">
                <a:latin typeface="Arial" panose="020B0604020202020204" pitchFamily="34" charset="0"/>
                <a:cs typeface="Arial" panose="020B0604020202020204" pitchFamily="34" charset="0"/>
              </a:rPr>
              <a:t>European</a:t>
            </a:r>
            <a:r>
              <a:rPr lang="it-IT" sz="3000" dirty="0">
                <a:latin typeface="Arial" panose="020B0604020202020204" pitchFamily="34" charset="0"/>
                <a:cs typeface="Arial" panose="020B0604020202020204" pitchFamily="34" charset="0"/>
              </a:rPr>
              <a:t> production 2018</a:t>
            </a:r>
          </a:p>
        </p:txBody>
      </p:sp>
    </p:spTree>
    <p:extLst>
      <p:ext uri="{BB962C8B-B14F-4D97-AF65-F5344CB8AC3E}">
        <p14:creationId xmlns:p14="http://schemas.microsoft.com/office/powerpoint/2010/main" val="75046420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Segnaposto contenuto 6">
            <a:extLst>
              <a:ext uri="{FF2B5EF4-FFF2-40B4-BE49-F238E27FC236}">
                <a16:creationId xmlns:a16="http://schemas.microsoft.com/office/drawing/2014/main" id="{F04DE95F-860B-438F-A54F-DCA01B3FE315}"/>
              </a:ext>
            </a:extLst>
          </p:cNvPr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2350221083"/>
              </p:ext>
            </p:extLst>
          </p:nvPr>
        </p:nvGraphicFramePr>
        <p:xfrm>
          <a:off x="2342212" y="2387273"/>
          <a:ext cx="7509164" cy="3304000"/>
        </p:xfrm>
        <a:graphic>
          <a:graphicData uri="http://schemas.openxmlformats.org/drawingml/2006/table">
            <a:tbl>
              <a:tblPr>
                <a:tableStyleId>{C083E6E3-FA7D-4D7B-A595-EF9225AFEA82}</a:tableStyleId>
              </a:tblPr>
              <a:tblGrid>
                <a:gridCol w="2798619">
                  <a:extLst>
                    <a:ext uri="{9D8B030D-6E8A-4147-A177-3AD203B41FA5}">
                      <a16:colId xmlns:a16="http://schemas.microsoft.com/office/drawing/2014/main" val="4006742427"/>
                    </a:ext>
                  </a:extLst>
                </a:gridCol>
                <a:gridCol w="1613983">
                  <a:extLst>
                    <a:ext uri="{9D8B030D-6E8A-4147-A177-3AD203B41FA5}">
                      <a16:colId xmlns:a16="http://schemas.microsoft.com/office/drawing/2014/main" val="2331749002"/>
                    </a:ext>
                  </a:extLst>
                </a:gridCol>
                <a:gridCol w="1548281">
                  <a:extLst>
                    <a:ext uri="{9D8B030D-6E8A-4147-A177-3AD203B41FA5}">
                      <a16:colId xmlns:a16="http://schemas.microsoft.com/office/drawing/2014/main" val="1435239634"/>
                    </a:ext>
                  </a:extLst>
                </a:gridCol>
                <a:gridCol w="1548281">
                  <a:extLst>
                    <a:ext uri="{9D8B030D-6E8A-4147-A177-3AD203B41FA5}">
                      <a16:colId xmlns:a16="http://schemas.microsoft.com/office/drawing/2014/main" val="3165347805"/>
                    </a:ext>
                  </a:extLst>
                </a:gridCol>
              </a:tblGrid>
              <a:tr h="413000">
                <a:tc>
                  <a:txBody>
                    <a:bodyPr/>
                    <a:lstStyle/>
                    <a:p>
                      <a:pPr algn="r" fontAlgn="b"/>
                      <a:r>
                        <a:rPr lang="it-IT" sz="2000" i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Country</a:t>
                      </a:r>
                      <a:endParaRPr lang="it-IT" sz="2000" b="1" i="1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2000" i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Value</a:t>
                      </a:r>
                      <a:endParaRPr lang="it-IT" sz="2000" b="1" i="1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2000" i="1" u="none" strike="noStrike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Var</a:t>
                      </a:r>
                      <a:r>
                        <a:rPr lang="it-IT" sz="2000" i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 %</a:t>
                      </a:r>
                      <a:endParaRPr lang="it-IT" sz="2000" b="1" i="1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2000" i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Share</a:t>
                      </a:r>
                      <a:endParaRPr lang="it-IT" sz="2000" b="0" i="1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630309722"/>
                  </a:ext>
                </a:extLst>
              </a:tr>
              <a:tr h="413000">
                <a:tc>
                  <a:txBody>
                    <a:bodyPr/>
                    <a:lstStyle/>
                    <a:p>
                      <a:pPr algn="r" fontAlgn="b"/>
                      <a:r>
                        <a:rPr lang="it-IT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Germany</a:t>
                      </a:r>
                      <a:endParaRPr lang="it-IT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2,452.5</a:t>
                      </a:r>
                      <a:endParaRPr lang="it-IT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2.7</a:t>
                      </a:r>
                      <a:endParaRPr lang="it-IT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26.0</a:t>
                      </a:r>
                      <a:endParaRPr lang="it-IT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009775790"/>
                  </a:ext>
                </a:extLst>
              </a:tr>
              <a:tr h="413000">
                <a:tc>
                  <a:txBody>
                    <a:bodyPr/>
                    <a:lstStyle/>
                    <a:p>
                      <a:pPr algn="r" fontAlgn="b"/>
                      <a:r>
                        <a:rPr lang="it-IT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Italy</a:t>
                      </a:r>
                      <a:endParaRPr lang="it-IT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1,611.3</a:t>
                      </a:r>
                      <a:endParaRPr lang="it-IT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7.7</a:t>
                      </a:r>
                      <a:endParaRPr lang="it-IT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17.1</a:t>
                      </a:r>
                      <a:endParaRPr lang="it-IT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33898687"/>
                  </a:ext>
                </a:extLst>
              </a:tr>
              <a:tr h="413000">
                <a:tc>
                  <a:txBody>
                    <a:bodyPr/>
                    <a:lstStyle/>
                    <a:p>
                      <a:pPr algn="r" fontAlgn="b"/>
                      <a:r>
                        <a:rPr lang="it-IT" sz="20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China</a:t>
                      </a:r>
                      <a:endParaRPr lang="it-IT" sz="2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20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1,531.6</a:t>
                      </a:r>
                      <a:endParaRPr lang="it-IT" sz="2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20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11.7</a:t>
                      </a:r>
                      <a:endParaRPr lang="it-IT" sz="2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20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16.2</a:t>
                      </a:r>
                      <a:endParaRPr lang="it-IT" sz="2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847128721"/>
                  </a:ext>
                </a:extLst>
              </a:tr>
              <a:tr h="413000">
                <a:tc>
                  <a:txBody>
                    <a:bodyPr/>
                    <a:lstStyle/>
                    <a:p>
                      <a:pPr algn="r" fontAlgn="b"/>
                      <a:r>
                        <a:rPr lang="it-IT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Taiwan</a:t>
                      </a:r>
                      <a:endParaRPr lang="it-IT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586.5</a:t>
                      </a:r>
                      <a:endParaRPr lang="it-IT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-4.9</a:t>
                      </a:r>
                      <a:endParaRPr lang="it-IT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6.2</a:t>
                      </a:r>
                      <a:endParaRPr lang="it-IT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524180594"/>
                  </a:ext>
                </a:extLst>
              </a:tr>
              <a:tr h="413000">
                <a:tc>
                  <a:txBody>
                    <a:bodyPr/>
                    <a:lstStyle/>
                    <a:p>
                      <a:pPr algn="r" fontAlgn="b"/>
                      <a:r>
                        <a:rPr lang="it-IT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Austria</a:t>
                      </a:r>
                      <a:endParaRPr lang="it-IT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504.1</a:t>
                      </a:r>
                      <a:endParaRPr lang="it-IT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7.6</a:t>
                      </a:r>
                      <a:endParaRPr lang="it-IT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5.3</a:t>
                      </a:r>
                      <a:endParaRPr lang="it-IT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691782788"/>
                  </a:ext>
                </a:extLst>
              </a:tr>
              <a:tr h="413000">
                <a:tc>
                  <a:txBody>
                    <a:bodyPr/>
                    <a:lstStyle/>
                    <a:p>
                      <a:pPr algn="r" fontAlgn="b"/>
                      <a:r>
                        <a:rPr lang="it-IT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USA</a:t>
                      </a:r>
                      <a:endParaRPr lang="it-IT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303.8</a:t>
                      </a:r>
                      <a:endParaRPr lang="it-IT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-2.8</a:t>
                      </a:r>
                      <a:endParaRPr lang="it-IT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3.2</a:t>
                      </a:r>
                      <a:endParaRPr lang="it-IT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977076628"/>
                  </a:ext>
                </a:extLst>
              </a:tr>
              <a:tr h="413000">
                <a:tc>
                  <a:txBody>
                    <a:bodyPr/>
                    <a:lstStyle/>
                    <a:p>
                      <a:pPr algn="r" fontAlgn="b"/>
                      <a:r>
                        <a:rPr lang="it-IT" sz="20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Total (world export)</a:t>
                      </a:r>
                      <a:endParaRPr lang="it-IT" sz="2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20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9,422.1</a:t>
                      </a:r>
                      <a:endParaRPr lang="it-IT" sz="2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20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5.6</a:t>
                      </a:r>
                      <a:endParaRPr lang="it-IT" sz="2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20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</a:t>
                      </a:r>
                      <a:endParaRPr lang="it-IT" sz="2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730989200"/>
                  </a:ext>
                </a:extLst>
              </a:tr>
            </a:tbl>
          </a:graphicData>
        </a:graphic>
      </p:graphicFrame>
      <p:sp>
        <p:nvSpPr>
          <p:cNvPr id="4" name="CasellaDiTesto 3">
            <a:extLst>
              <a:ext uri="{FF2B5EF4-FFF2-40B4-BE49-F238E27FC236}">
                <a16:creationId xmlns:a16="http://schemas.microsoft.com/office/drawing/2014/main" id="{F39EE1D8-D6CF-4BD9-8CD0-73CF684886EE}"/>
              </a:ext>
            </a:extLst>
          </p:cNvPr>
          <p:cNvSpPr txBox="1"/>
          <p:nvPr/>
        </p:nvSpPr>
        <p:spPr>
          <a:xfrm>
            <a:off x="2251400" y="6000133"/>
            <a:ext cx="197544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dirty="0">
                <a:latin typeface="Arial" panose="020B0604020202020204" pitchFamily="34" charset="0"/>
                <a:cs typeface="Arial" panose="020B0604020202020204" pitchFamily="34" charset="0"/>
              </a:rPr>
              <a:t>Source: intracen.org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F278B85E-B183-4254-92C6-DC362335B90F}"/>
              </a:ext>
            </a:extLst>
          </p:cNvPr>
          <p:cNvSpPr txBox="1"/>
          <p:nvPr/>
        </p:nvSpPr>
        <p:spPr>
          <a:xfrm>
            <a:off x="2068945" y="1186190"/>
            <a:ext cx="826654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3000" dirty="0" err="1">
                <a:latin typeface="Arial" panose="020B0604020202020204" pitchFamily="34" charset="0"/>
                <a:cs typeface="Arial" panose="020B0604020202020204" pitchFamily="34" charset="0"/>
              </a:rPr>
              <a:t>Woodworking</a:t>
            </a:r>
            <a:r>
              <a:rPr lang="it-IT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3000" dirty="0" err="1">
                <a:latin typeface="Arial" panose="020B0604020202020204" pitchFamily="34" charset="0"/>
                <a:cs typeface="Arial" panose="020B0604020202020204" pitchFamily="34" charset="0"/>
              </a:rPr>
              <a:t>machinery</a:t>
            </a:r>
            <a:r>
              <a:rPr lang="it-IT" sz="30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</a:p>
          <a:p>
            <a:pPr algn="r"/>
            <a:r>
              <a:rPr lang="it-IT" sz="3000" dirty="0">
                <a:latin typeface="Arial" panose="020B0604020202020204" pitchFamily="34" charset="0"/>
                <a:cs typeface="Arial" panose="020B0604020202020204" pitchFamily="34" charset="0"/>
              </a:rPr>
              <a:t>export 2018 - top 6 </a:t>
            </a:r>
            <a:r>
              <a:rPr lang="it-IT" sz="3000" dirty="0" err="1">
                <a:latin typeface="Arial" panose="020B0604020202020204" pitchFamily="34" charset="0"/>
                <a:cs typeface="Arial" panose="020B0604020202020204" pitchFamily="34" charset="0"/>
              </a:rPr>
              <a:t>manufacturers</a:t>
            </a:r>
            <a:r>
              <a:rPr lang="it-IT" sz="300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it-IT" sz="3000" dirty="0" err="1">
                <a:latin typeface="Arial" panose="020B0604020202020204" pitchFamily="34" charset="0"/>
                <a:cs typeface="Arial" panose="020B0604020202020204" pitchFamily="34" charset="0"/>
              </a:rPr>
              <a:t>million</a:t>
            </a:r>
            <a:r>
              <a:rPr lang="it-IT" sz="3000" dirty="0">
                <a:latin typeface="Arial" panose="020B0604020202020204" pitchFamily="34" charset="0"/>
                <a:cs typeface="Arial" panose="020B0604020202020204" pitchFamily="34" charset="0"/>
              </a:rPr>
              <a:t> euro)</a:t>
            </a:r>
          </a:p>
        </p:txBody>
      </p:sp>
    </p:spTree>
    <p:extLst>
      <p:ext uri="{BB962C8B-B14F-4D97-AF65-F5344CB8AC3E}">
        <p14:creationId xmlns:p14="http://schemas.microsoft.com/office/powerpoint/2010/main" val="11318524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gnaposto testo 35">
            <a:extLst>
              <a:ext uri="{FF2B5EF4-FFF2-40B4-BE49-F238E27FC236}">
                <a16:creationId xmlns:a16="http://schemas.microsoft.com/office/drawing/2014/main" id="{22E052D2-A98C-A24C-A70B-C480ED83312D}"/>
              </a:ext>
            </a:extLst>
          </p:cNvPr>
          <p:cNvSpPr txBox="1">
            <a:spLocks/>
          </p:cNvSpPr>
          <p:nvPr/>
        </p:nvSpPr>
        <p:spPr>
          <a:xfrm>
            <a:off x="2497015" y="1606061"/>
            <a:ext cx="7636741" cy="3976031"/>
          </a:xfrm>
          <a:prstGeom prst="rect">
            <a:avLst/>
          </a:prstGeom>
        </p:spPr>
        <p:txBody>
          <a:bodyPr>
            <a:noAutofit/>
          </a:bodyPr>
          <a:lstStyle>
            <a:lvl1pPr marL="425897" indent="-425897" algn="l" defTabSz="567863" rtl="0" eaLnBrk="1" latinLnBrk="0" hangingPunct="1">
              <a:lnSpc>
                <a:spcPts val="2282"/>
              </a:lnSpc>
              <a:spcBef>
                <a:spcPct val="20000"/>
              </a:spcBef>
              <a:buFont typeface="Arial"/>
              <a:buChar char="•"/>
              <a:defRPr sz="2282" kern="1200">
                <a:solidFill>
                  <a:srgbClr val="6F6F6E"/>
                </a:solidFill>
                <a:latin typeface="Roboto" charset="0"/>
                <a:ea typeface="Roboto" charset="0"/>
                <a:cs typeface="Roboto" charset="0"/>
              </a:defRPr>
            </a:lvl1pPr>
            <a:lvl2pPr marL="922776" indent="-354914" algn="l" defTabSz="567863" rtl="0" eaLnBrk="1" latinLnBrk="0" hangingPunct="1">
              <a:lnSpc>
                <a:spcPts val="2282"/>
              </a:lnSpc>
              <a:spcBef>
                <a:spcPct val="20000"/>
              </a:spcBef>
              <a:buFont typeface="Arial"/>
              <a:buChar char="•"/>
              <a:defRPr sz="2282" kern="1200">
                <a:solidFill>
                  <a:srgbClr val="6F6F6E"/>
                </a:solidFill>
                <a:latin typeface="Roboto" charset="0"/>
                <a:ea typeface="Roboto" charset="0"/>
                <a:cs typeface="Roboto" charset="0"/>
              </a:defRPr>
            </a:lvl2pPr>
            <a:lvl3pPr marL="1419656" indent="-283931" algn="l" defTabSz="567863" rtl="0" eaLnBrk="1" latinLnBrk="0" hangingPunct="1">
              <a:lnSpc>
                <a:spcPts val="2282"/>
              </a:lnSpc>
              <a:spcBef>
                <a:spcPct val="20000"/>
              </a:spcBef>
              <a:buFont typeface="Arial"/>
              <a:buChar char="•"/>
              <a:defRPr sz="2282" kern="1200">
                <a:solidFill>
                  <a:srgbClr val="6F6F6E"/>
                </a:solidFill>
                <a:latin typeface="Roboto" charset="0"/>
                <a:ea typeface="Roboto" charset="0"/>
                <a:cs typeface="Roboto" charset="0"/>
              </a:defRPr>
            </a:lvl3pPr>
            <a:lvl4pPr marL="1987520" indent="-283931" algn="l" defTabSz="567863" rtl="0" eaLnBrk="1" latinLnBrk="0" hangingPunct="1">
              <a:lnSpc>
                <a:spcPts val="2282"/>
              </a:lnSpc>
              <a:spcBef>
                <a:spcPct val="20000"/>
              </a:spcBef>
              <a:buFont typeface="Arial"/>
              <a:buChar char="•"/>
              <a:defRPr sz="2282" kern="1200">
                <a:solidFill>
                  <a:srgbClr val="6F6F6E"/>
                </a:solidFill>
                <a:latin typeface="Roboto" charset="0"/>
                <a:ea typeface="Roboto" charset="0"/>
                <a:cs typeface="Roboto" charset="0"/>
              </a:defRPr>
            </a:lvl4pPr>
            <a:lvl5pPr marL="2555382" indent="-283931" algn="l" defTabSz="567863" rtl="0" eaLnBrk="1" latinLnBrk="0" hangingPunct="1">
              <a:lnSpc>
                <a:spcPts val="2282"/>
              </a:lnSpc>
              <a:spcBef>
                <a:spcPct val="20000"/>
              </a:spcBef>
              <a:buFont typeface="Arial"/>
              <a:buChar char="•"/>
              <a:defRPr sz="2282" kern="1200">
                <a:solidFill>
                  <a:srgbClr val="6F6F6E"/>
                </a:solidFill>
                <a:latin typeface="Roboto" charset="0"/>
                <a:ea typeface="Roboto" charset="0"/>
                <a:cs typeface="Roboto" charset="0"/>
              </a:defRPr>
            </a:lvl5pPr>
            <a:lvl6pPr marL="3123243" indent="-283931" algn="l" defTabSz="567863" rtl="0" eaLnBrk="1" latinLnBrk="0" hangingPunct="1">
              <a:spcBef>
                <a:spcPct val="20000"/>
              </a:spcBef>
              <a:buFont typeface="Arial"/>
              <a:buChar char="•"/>
              <a:defRPr sz="251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91106" indent="-283931" algn="l" defTabSz="567863" rtl="0" eaLnBrk="1" latinLnBrk="0" hangingPunct="1">
              <a:spcBef>
                <a:spcPct val="20000"/>
              </a:spcBef>
              <a:buFont typeface="Arial"/>
              <a:buChar char="•"/>
              <a:defRPr sz="251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58969" indent="-283931" algn="l" defTabSz="567863" rtl="0" eaLnBrk="1" latinLnBrk="0" hangingPunct="1">
              <a:spcBef>
                <a:spcPct val="20000"/>
              </a:spcBef>
              <a:buFont typeface="Arial"/>
              <a:buChar char="•"/>
              <a:defRPr sz="251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26832" indent="-283931" algn="l" defTabSz="567863" rtl="0" eaLnBrk="1" latinLnBrk="0" hangingPunct="1">
              <a:spcBef>
                <a:spcPct val="20000"/>
              </a:spcBef>
              <a:buFont typeface="Arial"/>
              <a:buChar char="•"/>
              <a:defRPr sz="251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it-IT" sz="1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it-IT" sz="1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IE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it-IT" sz="3000" dirty="0">
                <a:solidFill>
                  <a:srgbClr val="E3051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XYLEXPO </a:t>
            </a:r>
            <a:r>
              <a:rPr lang="it-IT" sz="3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INFORMATION EVENT</a:t>
            </a:r>
          </a:p>
          <a:p>
            <a:pPr marL="0" indent="0">
              <a:buNone/>
            </a:pPr>
            <a:endParaRPr lang="it-IT" sz="3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it-IT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Networking Time</a:t>
            </a:r>
          </a:p>
          <a:p>
            <a:pPr marL="64008"/>
            <a:endParaRPr lang="it-IT" sz="3000" dirty="0"/>
          </a:p>
          <a:p>
            <a:endParaRPr lang="it-IT" sz="3000" dirty="0"/>
          </a:p>
        </p:txBody>
      </p:sp>
    </p:spTree>
    <p:extLst>
      <p:ext uri="{BB962C8B-B14F-4D97-AF65-F5344CB8AC3E}">
        <p14:creationId xmlns:p14="http://schemas.microsoft.com/office/powerpoint/2010/main" val="4206327395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Segnaposto contenuto 6">
            <a:extLst>
              <a:ext uri="{FF2B5EF4-FFF2-40B4-BE49-F238E27FC236}">
                <a16:creationId xmlns:a16="http://schemas.microsoft.com/office/drawing/2014/main" id="{F04DE95F-860B-438F-A54F-DCA01B3FE315}"/>
              </a:ext>
            </a:extLst>
          </p:cNvPr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9307149"/>
              </p:ext>
            </p:extLst>
          </p:nvPr>
        </p:nvGraphicFramePr>
        <p:xfrm>
          <a:off x="3141289" y="2172525"/>
          <a:ext cx="6101633" cy="4198752"/>
        </p:xfrm>
        <a:graphic>
          <a:graphicData uri="http://schemas.openxmlformats.org/drawingml/2006/table">
            <a:tbl>
              <a:tblPr>
                <a:tableStyleId>{C083E6E3-FA7D-4D7B-A595-EF9225AFEA82}</a:tableStyleId>
              </a:tblPr>
              <a:tblGrid>
                <a:gridCol w="2350846">
                  <a:extLst>
                    <a:ext uri="{9D8B030D-6E8A-4147-A177-3AD203B41FA5}">
                      <a16:colId xmlns:a16="http://schemas.microsoft.com/office/drawing/2014/main" val="4006742427"/>
                    </a:ext>
                  </a:extLst>
                </a:gridCol>
                <a:gridCol w="2165948">
                  <a:extLst>
                    <a:ext uri="{9D8B030D-6E8A-4147-A177-3AD203B41FA5}">
                      <a16:colId xmlns:a16="http://schemas.microsoft.com/office/drawing/2014/main" val="2331749002"/>
                    </a:ext>
                  </a:extLst>
                </a:gridCol>
                <a:gridCol w="1584839">
                  <a:extLst>
                    <a:ext uri="{9D8B030D-6E8A-4147-A177-3AD203B41FA5}">
                      <a16:colId xmlns:a16="http://schemas.microsoft.com/office/drawing/2014/main" val="1435239634"/>
                    </a:ext>
                  </a:extLst>
                </a:gridCol>
              </a:tblGrid>
              <a:tr h="349896">
                <a:tc>
                  <a:txBody>
                    <a:bodyPr/>
                    <a:lstStyle/>
                    <a:p>
                      <a:pPr algn="r" fontAlgn="b"/>
                      <a:r>
                        <a:rPr lang="it-IT" sz="2000" b="0" i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Country</a:t>
                      </a:r>
                      <a:endParaRPr lang="it-IT" sz="2000" b="0" i="1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2000" b="0" i="1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Value</a:t>
                      </a:r>
                      <a:endParaRPr lang="it-IT" sz="2000" b="0" i="1" u="none" strike="noStrike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2000" b="0" i="1" u="none" strike="noStrike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Var</a:t>
                      </a:r>
                      <a:r>
                        <a:rPr lang="it-IT" sz="2000" b="0" i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 %</a:t>
                      </a:r>
                      <a:endParaRPr lang="it-IT" sz="2000" b="0" i="1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630309722"/>
                  </a:ext>
                </a:extLst>
              </a:tr>
              <a:tr h="349896">
                <a:tc>
                  <a:txBody>
                    <a:bodyPr/>
                    <a:lstStyle/>
                    <a:p>
                      <a:pPr algn="r" fontAlgn="b"/>
                      <a:r>
                        <a:rPr lang="it-IT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USA</a:t>
                      </a:r>
                      <a:endParaRPr lang="it-IT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372.9</a:t>
                      </a:r>
                      <a:endParaRPr lang="it-IT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1.2</a:t>
                      </a:r>
                      <a:endParaRPr lang="it-IT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009775790"/>
                  </a:ext>
                </a:extLst>
              </a:tr>
              <a:tr h="349896">
                <a:tc>
                  <a:txBody>
                    <a:bodyPr/>
                    <a:lstStyle/>
                    <a:p>
                      <a:pPr algn="r" fontAlgn="b"/>
                      <a:r>
                        <a:rPr lang="it-IT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Vietnam</a:t>
                      </a:r>
                      <a:endParaRPr lang="it-IT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202.3</a:t>
                      </a:r>
                      <a:endParaRPr lang="it-IT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53.7</a:t>
                      </a:r>
                      <a:endParaRPr lang="it-IT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33898687"/>
                  </a:ext>
                </a:extLst>
              </a:tr>
              <a:tr h="349896">
                <a:tc>
                  <a:txBody>
                    <a:bodyPr/>
                    <a:lstStyle/>
                    <a:p>
                      <a:pPr algn="r" fontAlgn="b"/>
                      <a:r>
                        <a:rPr lang="it-IT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Germany</a:t>
                      </a:r>
                      <a:endParaRPr lang="it-IT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153.8</a:t>
                      </a:r>
                      <a:endParaRPr lang="it-IT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17.0</a:t>
                      </a:r>
                      <a:endParaRPr lang="it-IT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847128721"/>
                  </a:ext>
                </a:extLst>
              </a:tr>
              <a:tr h="349896">
                <a:tc>
                  <a:txBody>
                    <a:bodyPr/>
                    <a:lstStyle/>
                    <a:p>
                      <a:pPr algn="r" fontAlgn="b"/>
                      <a:r>
                        <a:rPr lang="it-IT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Russia</a:t>
                      </a:r>
                      <a:endParaRPr lang="it-IT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66.7</a:t>
                      </a:r>
                      <a:endParaRPr lang="it-IT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11.9</a:t>
                      </a:r>
                      <a:endParaRPr lang="it-IT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524180594"/>
                  </a:ext>
                </a:extLst>
              </a:tr>
              <a:tr h="349896">
                <a:tc>
                  <a:txBody>
                    <a:bodyPr/>
                    <a:lstStyle/>
                    <a:p>
                      <a:pPr algn="r" fontAlgn="b"/>
                      <a:r>
                        <a:rPr lang="it-IT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Canada</a:t>
                      </a:r>
                      <a:endParaRPr lang="it-IT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54.8</a:t>
                      </a:r>
                      <a:endParaRPr lang="it-IT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9.8</a:t>
                      </a:r>
                      <a:endParaRPr lang="it-IT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691782788"/>
                  </a:ext>
                </a:extLst>
              </a:tr>
              <a:tr h="349896">
                <a:tc>
                  <a:txBody>
                    <a:bodyPr/>
                    <a:lstStyle/>
                    <a:p>
                      <a:pPr algn="r" fontAlgn="b"/>
                      <a:r>
                        <a:rPr lang="it-IT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India</a:t>
                      </a:r>
                      <a:endParaRPr lang="it-IT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44.9</a:t>
                      </a:r>
                      <a:endParaRPr lang="it-IT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24.4</a:t>
                      </a:r>
                      <a:endParaRPr lang="it-IT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977076628"/>
                  </a:ext>
                </a:extLst>
              </a:tr>
              <a:tr h="349896">
                <a:tc>
                  <a:txBody>
                    <a:bodyPr/>
                    <a:lstStyle/>
                    <a:p>
                      <a:pPr algn="r" fontAlgn="b"/>
                      <a:r>
                        <a:rPr lang="it-IT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Australia</a:t>
                      </a:r>
                      <a:endParaRPr lang="it-IT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43.6</a:t>
                      </a:r>
                      <a:endParaRPr lang="it-IT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14.4</a:t>
                      </a:r>
                      <a:endParaRPr lang="it-IT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826202227"/>
                  </a:ext>
                </a:extLst>
              </a:tr>
              <a:tr h="349896">
                <a:tc>
                  <a:txBody>
                    <a:bodyPr/>
                    <a:lstStyle/>
                    <a:p>
                      <a:pPr algn="r" fontAlgn="b"/>
                      <a:r>
                        <a:rPr lang="it-IT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U.K.</a:t>
                      </a:r>
                      <a:endParaRPr lang="it-IT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43.0</a:t>
                      </a:r>
                      <a:endParaRPr lang="it-IT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-16.3</a:t>
                      </a:r>
                      <a:endParaRPr lang="it-IT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510108863"/>
                  </a:ext>
                </a:extLst>
              </a:tr>
              <a:tr h="349896">
                <a:tc>
                  <a:txBody>
                    <a:bodyPr/>
                    <a:lstStyle/>
                    <a:p>
                      <a:pPr algn="r" fontAlgn="b"/>
                      <a:r>
                        <a:rPr lang="it-IT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Indonesia</a:t>
                      </a:r>
                      <a:endParaRPr lang="it-IT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41.8</a:t>
                      </a:r>
                      <a:endParaRPr lang="it-IT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61.4</a:t>
                      </a:r>
                      <a:endParaRPr lang="it-IT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554294653"/>
                  </a:ext>
                </a:extLst>
              </a:tr>
              <a:tr h="349896">
                <a:tc>
                  <a:txBody>
                    <a:bodyPr/>
                    <a:lstStyle/>
                    <a:p>
                      <a:pPr algn="r" fontAlgn="b"/>
                      <a:r>
                        <a:rPr lang="it-IT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Malaysia</a:t>
                      </a:r>
                      <a:endParaRPr lang="it-IT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26.8</a:t>
                      </a:r>
                      <a:endParaRPr lang="it-IT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-2.5</a:t>
                      </a:r>
                      <a:endParaRPr lang="it-IT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555015816"/>
                  </a:ext>
                </a:extLst>
              </a:tr>
              <a:tr h="349896">
                <a:tc>
                  <a:txBody>
                    <a:bodyPr/>
                    <a:lstStyle/>
                    <a:p>
                      <a:pPr algn="r" fontAlgn="b"/>
                      <a:r>
                        <a:rPr lang="it-IT" sz="20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Total</a:t>
                      </a:r>
                      <a:endParaRPr lang="it-IT" sz="2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20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1531.6</a:t>
                      </a:r>
                      <a:endParaRPr lang="it-IT" sz="2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20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11.7</a:t>
                      </a:r>
                      <a:endParaRPr lang="it-IT" sz="2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631977484"/>
                  </a:ext>
                </a:extLst>
              </a:tr>
            </a:tbl>
          </a:graphicData>
        </a:graphic>
      </p:graphicFrame>
      <p:sp>
        <p:nvSpPr>
          <p:cNvPr id="4" name="CasellaDiTesto 3">
            <a:extLst>
              <a:ext uri="{FF2B5EF4-FFF2-40B4-BE49-F238E27FC236}">
                <a16:creationId xmlns:a16="http://schemas.microsoft.com/office/drawing/2014/main" id="{93FCFFD6-904D-4FE8-A1C2-54116B743C35}"/>
              </a:ext>
            </a:extLst>
          </p:cNvPr>
          <p:cNvSpPr txBox="1"/>
          <p:nvPr/>
        </p:nvSpPr>
        <p:spPr>
          <a:xfrm>
            <a:off x="3064915" y="6463799"/>
            <a:ext cx="197544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dirty="0">
                <a:latin typeface="Arial" panose="020B0604020202020204" pitchFamily="34" charset="0"/>
                <a:cs typeface="Arial" panose="020B0604020202020204" pitchFamily="34" charset="0"/>
              </a:rPr>
              <a:t>Source: intracen.org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E0CE8A5D-4517-4162-AF8E-8031431254E8}"/>
              </a:ext>
            </a:extLst>
          </p:cNvPr>
          <p:cNvSpPr txBox="1"/>
          <p:nvPr/>
        </p:nvSpPr>
        <p:spPr>
          <a:xfrm>
            <a:off x="2833811" y="1186190"/>
            <a:ext cx="671659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3000" dirty="0" err="1">
                <a:latin typeface="Arial" panose="020B0604020202020204" pitchFamily="34" charset="0"/>
                <a:cs typeface="Arial" panose="020B0604020202020204" pitchFamily="34" charset="0"/>
              </a:rPr>
              <a:t>Woodworking</a:t>
            </a:r>
            <a:r>
              <a:rPr lang="it-IT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3000" dirty="0" err="1">
                <a:latin typeface="Arial" panose="020B0604020202020204" pitchFamily="34" charset="0"/>
                <a:cs typeface="Arial" panose="020B0604020202020204" pitchFamily="34" charset="0"/>
              </a:rPr>
              <a:t>machinery</a:t>
            </a:r>
            <a:r>
              <a:rPr lang="it-IT" sz="30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br>
              <a:rPr lang="it-IT" sz="3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it-IT" sz="3000" dirty="0" err="1">
                <a:latin typeface="Arial" panose="020B0604020202020204" pitchFamily="34" charset="0"/>
                <a:cs typeface="Arial" panose="020B0604020202020204" pitchFamily="34" charset="0"/>
              </a:rPr>
              <a:t>Chinese</a:t>
            </a:r>
            <a:r>
              <a:rPr lang="it-IT" sz="3000" dirty="0">
                <a:latin typeface="Arial" panose="020B0604020202020204" pitchFamily="34" charset="0"/>
                <a:cs typeface="Arial" panose="020B0604020202020204" pitchFamily="34" charset="0"/>
              </a:rPr>
              <a:t> export 2018 - top 10 markets</a:t>
            </a:r>
          </a:p>
        </p:txBody>
      </p:sp>
    </p:spTree>
    <p:extLst>
      <p:ext uri="{BB962C8B-B14F-4D97-AF65-F5344CB8AC3E}">
        <p14:creationId xmlns:p14="http://schemas.microsoft.com/office/powerpoint/2010/main" val="393229279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Segnaposto contenuto 6">
            <a:extLst>
              <a:ext uri="{FF2B5EF4-FFF2-40B4-BE49-F238E27FC236}">
                <a16:creationId xmlns:a16="http://schemas.microsoft.com/office/drawing/2014/main" id="{F04DE95F-860B-438F-A54F-DCA01B3FE315}"/>
              </a:ext>
            </a:extLst>
          </p:cNvPr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2994541092"/>
              </p:ext>
            </p:extLst>
          </p:nvPr>
        </p:nvGraphicFramePr>
        <p:xfrm>
          <a:off x="3129569" y="2449513"/>
          <a:ext cx="6131858" cy="3081827"/>
        </p:xfrm>
        <a:graphic>
          <a:graphicData uri="http://schemas.openxmlformats.org/drawingml/2006/table">
            <a:tbl>
              <a:tblPr>
                <a:tableStyleId>{C083E6E3-FA7D-4D7B-A595-EF9225AFEA82}</a:tableStyleId>
              </a:tblPr>
              <a:tblGrid>
                <a:gridCol w="2361965">
                  <a:extLst>
                    <a:ext uri="{9D8B030D-6E8A-4147-A177-3AD203B41FA5}">
                      <a16:colId xmlns:a16="http://schemas.microsoft.com/office/drawing/2014/main" val="4006742427"/>
                    </a:ext>
                  </a:extLst>
                </a:gridCol>
                <a:gridCol w="2176981">
                  <a:extLst>
                    <a:ext uri="{9D8B030D-6E8A-4147-A177-3AD203B41FA5}">
                      <a16:colId xmlns:a16="http://schemas.microsoft.com/office/drawing/2014/main" val="2331749002"/>
                    </a:ext>
                  </a:extLst>
                </a:gridCol>
                <a:gridCol w="1592912">
                  <a:extLst>
                    <a:ext uri="{9D8B030D-6E8A-4147-A177-3AD203B41FA5}">
                      <a16:colId xmlns:a16="http://schemas.microsoft.com/office/drawing/2014/main" val="1435239634"/>
                    </a:ext>
                  </a:extLst>
                </a:gridCol>
              </a:tblGrid>
              <a:tr h="440261">
                <a:tc>
                  <a:txBody>
                    <a:bodyPr/>
                    <a:lstStyle/>
                    <a:p>
                      <a:pPr algn="r" fontAlgn="b"/>
                      <a:r>
                        <a:rPr lang="it-IT" sz="2000" b="0" i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Country</a:t>
                      </a:r>
                      <a:endParaRPr lang="it-IT" sz="2000" b="0" i="1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2000" b="0" i="1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Value</a:t>
                      </a:r>
                      <a:endParaRPr lang="it-IT" sz="2000" b="0" i="1" u="none" strike="noStrike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2000" b="0" i="1" u="none" strike="noStrike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Var</a:t>
                      </a:r>
                      <a:r>
                        <a:rPr lang="it-IT" sz="2000" b="0" i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 %</a:t>
                      </a:r>
                      <a:endParaRPr lang="it-IT" sz="2000" b="0" i="1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630309722"/>
                  </a:ext>
                </a:extLst>
              </a:tr>
              <a:tr h="440261">
                <a:tc>
                  <a:txBody>
                    <a:bodyPr/>
                    <a:lstStyle/>
                    <a:p>
                      <a:pPr algn="r" fontAlgn="b"/>
                      <a:r>
                        <a:rPr lang="it-IT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Germany</a:t>
                      </a:r>
                      <a:endParaRPr lang="it-IT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323.6</a:t>
                      </a:r>
                      <a:endParaRPr lang="it-IT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12.0</a:t>
                      </a:r>
                      <a:endParaRPr lang="it-IT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009775790"/>
                  </a:ext>
                </a:extLst>
              </a:tr>
              <a:tr h="440261">
                <a:tc>
                  <a:txBody>
                    <a:bodyPr/>
                    <a:lstStyle/>
                    <a:p>
                      <a:pPr algn="r" fontAlgn="b"/>
                      <a:r>
                        <a:rPr lang="it-IT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Taiwan</a:t>
                      </a:r>
                      <a:endParaRPr lang="it-IT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91.6</a:t>
                      </a:r>
                      <a:endParaRPr lang="it-IT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-15.2</a:t>
                      </a:r>
                      <a:endParaRPr lang="it-IT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33898687"/>
                  </a:ext>
                </a:extLst>
              </a:tr>
              <a:tr h="440261">
                <a:tc>
                  <a:txBody>
                    <a:bodyPr/>
                    <a:lstStyle/>
                    <a:p>
                      <a:pPr algn="r" fontAlgn="b"/>
                      <a:r>
                        <a:rPr lang="it-IT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Italy</a:t>
                      </a:r>
                      <a:endParaRPr lang="it-IT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75.8</a:t>
                      </a:r>
                      <a:endParaRPr lang="it-IT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10.1</a:t>
                      </a:r>
                      <a:endParaRPr lang="it-IT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847128721"/>
                  </a:ext>
                </a:extLst>
              </a:tr>
              <a:tr h="440261">
                <a:tc>
                  <a:txBody>
                    <a:bodyPr/>
                    <a:lstStyle/>
                    <a:p>
                      <a:pPr algn="r" fontAlgn="b"/>
                      <a:r>
                        <a:rPr lang="it-IT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USA</a:t>
                      </a:r>
                      <a:endParaRPr lang="it-IT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12.3</a:t>
                      </a:r>
                      <a:endParaRPr lang="it-IT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-57.4</a:t>
                      </a:r>
                      <a:endParaRPr lang="it-IT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524180594"/>
                  </a:ext>
                </a:extLst>
              </a:tr>
              <a:tr h="440261">
                <a:tc>
                  <a:txBody>
                    <a:bodyPr/>
                    <a:lstStyle/>
                    <a:p>
                      <a:pPr algn="r" fontAlgn="b"/>
                      <a:r>
                        <a:rPr lang="it-IT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Austria</a:t>
                      </a:r>
                      <a:endParaRPr lang="it-IT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</a:t>
                      </a:r>
                      <a:endParaRPr lang="it-IT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26.8</a:t>
                      </a:r>
                      <a:endParaRPr lang="it-IT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691782788"/>
                  </a:ext>
                </a:extLst>
              </a:tr>
              <a:tr h="440261">
                <a:tc>
                  <a:txBody>
                    <a:bodyPr/>
                    <a:lstStyle/>
                    <a:p>
                      <a:pPr algn="r" fontAlgn="b"/>
                      <a:r>
                        <a:rPr lang="it-IT" sz="20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Total</a:t>
                      </a:r>
                      <a:endParaRPr lang="it-IT" sz="2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20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658.7</a:t>
                      </a:r>
                      <a:endParaRPr lang="it-IT" sz="2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20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-3.8</a:t>
                      </a:r>
                      <a:endParaRPr lang="it-IT" sz="2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642452534"/>
                  </a:ext>
                </a:extLst>
              </a:tr>
            </a:tbl>
          </a:graphicData>
        </a:graphic>
      </p:graphicFrame>
      <p:sp>
        <p:nvSpPr>
          <p:cNvPr id="4" name="CasellaDiTesto 3">
            <a:extLst>
              <a:ext uri="{FF2B5EF4-FFF2-40B4-BE49-F238E27FC236}">
                <a16:creationId xmlns:a16="http://schemas.microsoft.com/office/drawing/2014/main" id="{0A22CD12-733F-4BD6-8884-F4B5D5A53247}"/>
              </a:ext>
            </a:extLst>
          </p:cNvPr>
          <p:cNvSpPr txBox="1"/>
          <p:nvPr/>
        </p:nvSpPr>
        <p:spPr>
          <a:xfrm>
            <a:off x="3038129" y="6004752"/>
            <a:ext cx="197544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dirty="0">
                <a:latin typeface="Arial" panose="020B0604020202020204" pitchFamily="34" charset="0"/>
                <a:cs typeface="Arial" panose="020B0604020202020204" pitchFamily="34" charset="0"/>
              </a:rPr>
              <a:t>Source: intracen.org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2312BBF8-79A8-46A3-87C9-29DE9A4F8E28}"/>
              </a:ext>
            </a:extLst>
          </p:cNvPr>
          <p:cNvSpPr txBox="1"/>
          <p:nvPr/>
        </p:nvSpPr>
        <p:spPr>
          <a:xfrm>
            <a:off x="2841813" y="1192887"/>
            <a:ext cx="736437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3000" dirty="0" err="1">
                <a:latin typeface="Arial" panose="020B0604020202020204" pitchFamily="34" charset="0"/>
                <a:cs typeface="Arial" panose="020B0604020202020204" pitchFamily="34" charset="0"/>
              </a:rPr>
              <a:t>Woodworking</a:t>
            </a:r>
            <a:r>
              <a:rPr lang="it-IT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3000" dirty="0" err="1">
                <a:latin typeface="Arial" panose="020B0604020202020204" pitchFamily="34" charset="0"/>
                <a:cs typeface="Arial" panose="020B0604020202020204" pitchFamily="34" charset="0"/>
              </a:rPr>
              <a:t>machinery</a:t>
            </a:r>
            <a:r>
              <a:rPr lang="it-IT" sz="30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br>
              <a:rPr lang="it-IT" sz="3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it-IT" sz="3000" dirty="0" err="1">
                <a:latin typeface="Arial" panose="020B0604020202020204" pitchFamily="34" charset="0"/>
                <a:cs typeface="Arial" panose="020B0604020202020204" pitchFamily="34" charset="0"/>
              </a:rPr>
              <a:t>Chinese</a:t>
            </a:r>
            <a:r>
              <a:rPr lang="it-IT" sz="3000" dirty="0">
                <a:latin typeface="Arial" panose="020B0604020202020204" pitchFamily="34" charset="0"/>
                <a:cs typeface="Arial" panose="020B0604020202020204" pitchFamily="34" charset="0"/>
              </a:rPr>
              <a:t> import 2018 - top </a:t>
            </a:r>
            <a:r>
              <a:rPr lang="it-IT" sz="3000" dirty="0" err="1">
                <a:latin typeface="Arial" panose="020B0604020202020204" pitchFamily="34" charset="0"/>
                <a:cs typeface="Arial" panose="020B0604020202020204" pitchFamily="34" charset="0"/>
              </a:rPr>
              <a:t>manufacturers</a:t>
            </a:r>
            <a:endParaRPr lang="it-IT" sz="3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3242268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Segnaposto contenuto 6">
            <a:extLst>
              <a:ext uri="{FF2B5EF4-FFF2-40B4-BE49-F238E27FC236}">
                <a16:creationId xmlns:a16="http://schemas.microsoft.com/office/drawing/2014/main" id="{F04DE95F-860B-438F-A54F-DCA01B3FE31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85608559"/>
              </p:ext>
            </p:extLst>
          </p:nvPr>
        </p:nvGraphicFramePr>
        <p:xfrm>
          <a:off x="3730856" y="2767607"/>
          <a:ext cx="6083704" cy="2741172"/>
        </p:xfrm>
        <a:graphic>
          <a:graphicData uri="http://schemas.openxmlformats.org/drawingml/2006/table">
            <a:tbl>
              <a:tblPr>
                <a:tableStyleId>{C083E6E3-FA7D-4D7B-A595-EF9225AFEA82}</a:tableStyleId>
              </a:tblPr>
              <a:tblGrid>
                <a:gridCol w="2343416">
                  <a:extLst>
                    <a:ext uri="{9D8B030D-6E8A-4147-A177-3AD203B41FA5}">
                      <a16:colId xmlns:a16="http://schemas.microsoft.com/office/drawing/2014/main" val="4006742427"/>
                    </a:ext>
                  </a:extLst>
                </a:gridCol>
                <a:gridCol w="2159885">
                  <a:extLst>
                    <a:ext uri="{9D8B030D-6E8A-4147-A177-3AD203B41FA5}">
                      <a16:colId xmlns:a16="http://schemas.microsoft.com/office/drawing/2014/main" val="2331749002"/>
                    </a:ext>
                  </a:extLst>
                </a:gridCol>
                <a:gridCol w="1580403">
                  <a:extLst>
                    <a:ext uri="{9D8B030D-6E8A-4147-A177-3AD203B41FA5}">
                      <a16:colId xmlns:a16="http://schemas.microsoft.com/office/drawing/2014/main" val="1435239634"/>
                    </a:ext>
                  </a:extLst>
                </a:gridCol>
              </a:tblGrid>
              <a:tr h="456862">
                <a:tc>
                  <a:txBody>
                    <a:bodyPr/>
                    <a:lstStyle/>
                    <a:p>
                      <a:pPr algn="r" fontAlgn="b"/>
                      <a:r>
                        <a:rPr lang="it-IT" sz="2000" i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Country</a:t>
                      </a:r>
                      <a:endParaRPr lang="it-IT" sz="2000" b="1" i="1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2000" i="1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Value</a:t>
                      </a:r>
                      <a:endParaRPr lang="it-IT" sz="2000" b="1" i="1" u="none" strike="noStrike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2000" i="1" u="none" strike="noStrike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Var</a:t>
                      </a:r>
                      <a:r>
                        <a:rPr lang="it-IT" sz="2000" i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 %</a:t>
                      </a:r>
                      <a:endParaRPr lang="it-IT" sz="2000" b="1" i="1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630309722"/>
                  </a:ext>
                </a:extLst>
              </a:tr>
              <a:tr h="456862">
                <a:tc>
                  <a:txBody>
                    <a:bodyPr/>
                    <a:lstStyle/>
                    <a:p>
                      <a:pPr algn="r" fontAlgn="b"/>
                      <a:r>
                        <a:rPr lang="it-IT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Germany</a:t>
                      </a:r>
                      <a:endParaRPr lang="it-IT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266.2</a:t>
                      </a:r>
                      <a:endParaRPr lang="it-IT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1.1</a:t>
                      </a:r>
                      <a:endParaRPr lang="it-IT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009775790"/>
                  </a:ext>
                </a:extLst>
              </a:tr>
              <a:tr h="456862">
                <a:tc>
                  <a:txBody>
                    <a:bodyPr/>
                    <a:lstStyle/>
                    <a:p>
                      <a:pPr algn="r" fontAlgn="b"/>
                      <a:r>
                        <a:rPr lang="it-IT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Taiwan</a:t>
                      </a:r>
                      <a:endParaRPr lang="it-IT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50.6</a:t>
                      </a:r>
                      <a:endParaRPr lang="it-IT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-37.0</a:t>
                      </a:r>
                      <a:endParaRPr lang="it-IT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33898687"/>
                  </a:ext>
                </a:extLst>
              </a:tr>
              <a:tr h="456862">
                <a:tc>
                  <a:txBody>
                    <a:bodyPr/>
                    <a:lstStyle/>
                    <a:p>
                      <a:pPr algn="r" fontAlgn="b"/>
                      <a:r>
                        <a:rPr lang="it-IT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Italy</a:t>
                      </a:r>
                      <a:endParaRPr lang="it-IT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51.4</a:t>
                      </a:r>
                      <a:endParaRPr lang="it-IT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-6.7</a:t>
                      </a:r>
                      <a:endParaRPr lang="it-IT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847128721"/>
                  </a:ext>
                </a:extLst>
              </a:tr>
              <a:tr h="456862">
                <a:tc>
                  <a:txBody>
                    <a:bodyPr/>
                    <a:lstStyle/>
                    <a:p>
                      <a:pPr algn="r" fontAlgn="b"/>
                      <a:r>
                        <a:rPr lang="it-IT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USA</a:t>
                      </a:r>
                      <a:endParaRPr lang="it-IT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3.6</a:t>
                      </a:r>
                      <a:endParaRPr lang="it-IT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-67.6</a:t>
                      </a:r>
                      <a:endParaRPr lang="it-IT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524180594"/>
                  </a:ext>
                </a:extLst>
              </a:tr>
              <a:tr h="456862">
                <a:tc>
                  <a:txBody>
                    <a:bodyPr/>
                    <a:lstStyle/>
                    <a:p>
                      <a:pPr algn="r" fontAlgn="b"/>
                      <a:r>
                        <a:rPr lang="it-IT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Austria</a:t>
                      </a:r>
                      <a:endParaRPr lang="it-IT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5.5</a:t>
                      </a:r>
                      <a:endParaRPr lang="it-IT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-35.3</a:t>
                      </a:r>
                      <a:endParaRPr lang="it-IT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691782788"/>
                  </a:ext>
                </a:extLst>
              </a:tr>
            </a:tbl>
          </a:graphicData>
        </a:graphic>
      </p:graphicFrame>
      <p:sp>
        <p:nvSpPr>
          <p:cNvPr id="4" name="CasellaDiTesto 3">
            <a:extLst>
              <a:ext uri="{FF2B5EF4-FFF2-40B4-BE49-F238E27FC236}">
                <a16:creationId xmlns:a16="http://schemas.microsoft.com/office/drawing/2014/main" id="{A9D53A74-62F4-4AEE-AA7B-540E32DE5D21}"/>
              </a:ext>
            </a:extLst>
          </p:cNvPr>
          <p:cNvSpPr txBox="1"/>
          <p:nvPr/>
        </p:nvSpPr>
        <p:spPr>
          <a:xfrm>
            <a:off x="3629256" y="5834259"/>
            <a:ext cx="197544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dirty="0">
                <a:latin typeface="Arial" panose="020B0604020202020204" pitchFamily="34" charset="0"/>
                <a:cs typeface="Arial" panose="020B0604020202020204" pitchFamily="34" charset="0"/>
              </a:rPr>
              <a:t>Source: intracen.org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15A87F2F-DE69-41C0-86D8-073F1C56AD9B}"/>
              </a:ext>
            </a:extLst>
          </p:cNvPr>
          <p:cNvSpPr txBox="1"/>
          <p:nvPr/>
        </p:nvSpPr>
        <p:spPr>
          <a:xfrm>
            <a:off x="1165853" y="1118687"/>
            <a:ext cx="908090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3000" dirty="0" err="1">
                <a:latin typeface="Arial" panose="020B0604020202020204" pitchFamily="34" charset="0"/>
                <a:cs typeface="Arial" panose="020B0604020202020204" pitchFamily="34" charset="0"/>
              </a:rPr>
              <a:t>Woodworking</a:t>
            </a:r>
            <a:r>
              <a:rPr lang="it-IT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3000" dirty="0" err="1">
                <a:latin typeface="Arial" panose="020B0604020202020204" pitchFamily="34" charset="0"/>
                <a:cs typeface="Arial" panose="020B0604020202020204" pitchFamily="34" charset="0"/>
              </a:rPr>
              <a:t>machinery</a:t>
            </a:r>
            <a:r>
              <a:rPr lang="it-IT" sz="30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br>
              <a:rPr lang="it-IT" sz="3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it-IT" sz="3000" dirty="0" err="1">
                <a:latin typeface="Arial" panose="020B0604020202020204" pitchFamily="34" charset="0"/>
                <a:cs typeface="Arial" panose="020B0604020202020204" pitchFamily="34" charset="0"/>
              </a:rPr>
              <a:t>Chinese</a:t>
            </a:r>
            <a:r>
              <a:rPr lang="it-IT" sz="3000" dirty="0">
                <a:latin typeface="Arial" panose="020B0604020202020204" pitchFamily="34" charset="0"/>
                <a:cs typeface="Arial" panose="020B0604020202020204" pitchFamily="34" charset="0"/>
              </a:rPr>
              <a:t> import 2019 (</a:t>
            </a:r>
            <a:r>
              <a:rPr lang="it-IT" sz="3000" dirty="0" err="1">
                <a:latin typeface="Arial" panose="020B0604020202020204" pitchFamily="34" charset="0"/>
                <a:cs typeface="Arial" panose="020B0604020202020204" pitchFamily="34" charset="0"/>
              </a:rPr>
              <a:t>Jan</a:t>
            </a:r>
            <a:r>
              <a:rPr lang="it-IT" sz="3000" dirty="0">
                <a:latin typeface="Arial" panose="020B0604020202020204" pitchFamily="34" charset="0"/>
                <a:cs typeface="Arial" panose="020B0604020202020204" pitchFamily="34" charset="0"/>
              </a:rPr>
              <a:t>./</a:t>
            </a:r>
            <a:r>
              <a:rPr lang="it-IT" sz="3000" dirty="0" err="1">
                <a:latin typeface="Arial" panose="020B0604020202020204" pitchFamily="34" charset="0"/>
                <a:cs typeface="Arial" panose="020B0604020202020204" pitchFamily="34" charset="0"/>
              </a:rPr>
              <a:t>Oct</a:t>
            </a:r>
            <a:r>
              <a:rPr lang="it-IT" sz="3000" dirty="0">
                <a:latin typeface="Arial" panose="020B0604020202020204" pitchFamily="34" charset="0"/>
                <a:cs typeface="Arial" panose="020B0604020202020204" pitchFamily="34" charset="0"/>
              </a:rPr>
              <a:t>.) - top </a:t>
            </a:r>
            <a:r>
              <a:rPr lang="it-IT" sz="3000" dirty="0" err="1">
                <a:latin typeface="Arial" panose="020B0604020202020204" pitchFamily="34" charset="0"/>
                <a:cs typeface="Arial" panose="020B0604020202020204" pitchFamily="34" charset="0"/>
              </a:rPr>
              <a:t>manufacturers</a:t>
            </a:r>
            <a:endParaRPr lang="it-IT" sz="3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2009077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asellaDiTesto 9">
            <a:extLst>
              <a:ext uri="{FF2B5EF4-FFF2-40B4-BE49-F238E27FC236}">
                <a16:creationId xmlns:a16="http://schemas.microsoft.com/office/drawing/2014/main" id="{8C84118C-6A7E-4092-AA5B-DB53C60CDD2D}"/>
              </a:ext>
            </a:extLst>
          </p:cNvPr>
          <p:cNvSpPr txBox="1"/>
          <p:nvPr/>
        </p:nvSpPr>
        <p:spPr>
          <a:xfrm>
            <a:off x="2751932" y="6284614"/>
            <a:ext cx="197544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dirty="0">
                <a:latin typeface="Arial" panose="020B0604020202020204" pitchFamily="34" charset="0"/>
                <a:cs typeface="Arial" panose="020B0604020202020204" pitchFamily="34" charset="0"/>
              </a:rPr>
              <a:t>Source: intracen.org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BBAD6D6D-1C31-4DDA-A282-A2727859060F}"/>
              </a:ext>
            </a:extLst>
          </p:cNvPr>
          <p:cNvSpPr txBox="1"/>
          <p:nvPr/>
        </p:nvSpPr>
        <p:spPr>
          <a:xfrm>
            <a:off x="1288783" y="1422808"/>
            <a:ext cx="894961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3000" dirty="0" err="1">
                <a:latin typeface="Arial" panose="020B0604020202020204" pitchFamily="34" charset="0"/>
                <a:cs typeface="Arial" panose="020B0604020202020204" pitchFamily="34" charset="0"/>
              </a:rPr>
              <a:t>Woodworking</a:t>
            </a:r>
            <a:r>
              <a:rPr lang="it-IT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3000" dirty="0" err="1">
                <a:latin typeface="Arial" panose="020B0604020202020204" pitchFamily="34" charset="0"/>
                <a:cs typeface="Arial" panose="020B0604020202020204" pitchFamily="34" charset="0"/>
              </a:rPr>
              <a:t>machinery</a:t>
            </a:r>
            <a:r>
              <a:rPr lang="it-IT" sz="30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br>
              <a:rPr lang="it-IT" sz="3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it-IT" sz="3000" dirty="0">
                <a:latin typeface="Arial" panose="020B0604020202020204" pitchFamily="34" charset="0"/>
                <a:cs typeface="Arial" panose="020B0604020202020204" pitchFamily="34" charset="0"/>
              </a:rPr>
              <a:t>import/export China and World trade (</a:t>
            </a:r>
            <a:r>
              <a:rPr lang="it-IT" sz="3000" dirty="0" err="1">
                <a:latin typeface="Arial" panose="020B0604020202020204" pitchFamily="34" charset="0"/>
                <a:cs typeface="Arial" panose="020B0604020202020204" pitchFamily="34" charset="0"/>
              </a:rPr>
              <a:t>million</a:t>
            </a:r>
            <a:r>
              <a:rPr lang="it-IT" sz="3000" dirty="0">
                <a:latin typeface="Arial" panose="020B0604020202020204" pitchFamily="34" charset="0"/>
                <a:cs typeface="Arial" panose="020B0604020202020204" pitchFamily="34" charset="0"/>
              </a:rPr>
              <a:t> euro)</a:t>
            </a:r>
          </a:p>
        </p:txBody>
      </p:sp>
      <p:graphicFrame>
        <p:nvGraphicFramePr>
          <p:cNvPr id="8" name="Grafico 7">
            <a:extLst>
              <a:ext uri="{FF2B5EF4-FFF2-40B4-BE49-F238E27FC236}">
                <a16:creationId xmlns:a16="http://schemas.microsoft.com/office/drawing/2014/main" id="{16DFB6B5-2D1B-42C9-A06D-5930AD1EA4E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84441597"/>
              </p:ext>
            </p:extLst>
          </p:nvPr>
        </p:nvGraphicFramePr>
        <p:xfrm>
          <a:off x="2751932" y="2584084"/>
          <a:ext cx="6023320" cy="308772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134561421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Segnaposto contenuto 5">
            <a:extLst>
              <a:ext uri="{FF2B5EF4-FFF2-40B4-BE49-F238E27FC236}">
                <a16:creationId xmlns:a16="http://schemas.microsoft.com/office/drawing/2014/main" id="{DA7EEA5A-0F48-44F2-AFB5-C3379C584690}"/>
              </a:ext>
            </a:extLst>
          </p:cNvPr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3758820383"/>
              </p:ext>
            </p:extLst>
          </p:nvPr>
        </p:nvGraphicFramePr>
        <p:xfrm>
          <a:off x="3269673" y="2201853"/>
          <a:ext cx="6180138" cy="40401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CasellaDiTesto 3">
            <a:extLst>
              <a:ext uri="{FF2B5EF4-FFF2-40B4-BE49-F238E27FC236}">
                <a16:creationId xmlns:a16="http://schemas.microsoft.com/office/drawing/2014/main" id="{6A45F492-B969-4EEB-AFD5-E50129E8611F}"/>
              </a:ext>
            </a:extLst>
          </p:cNvPr>
          <p:cNvSpPr txBox="1"/>
          <p:nvPr/>
        </p:nvSpPr>
        <p:spPr>
          <a:xfrm>
            <a:off x="3269673" y="6262179"/>
            <a:ext cx="197544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dirty="0">
                <a:latin typeface="Arial" panose="020B0604020202020204" pitchFamily="34" charset="0"/>
                <a:cs typeface="Arial" panose="020B0604020202020204" pitchFamily="34" charset="0"/>
              </a:rPr>
              <a:t>Source: intracen.org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CE6003B4-A4AD-41E3-A2F3-1531F4F7A84F}"/>
              </a:ext>
            </a:extLst>
          </p:cNvPr>
          <p:cNvSpPr txBox="1"/>
          <p:nvPr/>
        </p:nvSpPr>
        <p:spPr>
          <a:xfrm>
            <a:off x="907410" y="1166051"/>
            <a:ext cx="854240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3000" dirty="0" err="1">
                <a:latin typeface="Arial" panose="020B0604020202020204" pitchFamily="34" charset="0"/>
                <a:cs typeface="Arial" panose="020B0604020202020204" pitchFamily="34" charset="0"/>
              </a:rPr>
              <a:t>Woodworking</a:t>
            </a:r>
            <a:r>
              <a:rPr lang="it-IT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3000" dirty="0" err="1">
                <a:latin typeface="Arial" panose="020B0604020202020204" pitchFamily="34" charset="0"/>
                <a:cs typeface="Arial" panose="020B0604020202020204" pitchFamily="34" charset="0"/>
              </a:rPr>
              <a:t>machinery</a:t>
            </a:r>
            <a:r>
              <a:rPr lang="it-IT" sz="30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br>
              <a:rPr lang="it-IT" sz="3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it-IT" sz="3000" dirty="0">
                <a:latin typeface="Arial" panose="020B0604020202020204" pitchFamily="34" charset="0"/>
                <a:cs typeface="Arial" panose="020B0604020202020204" pitchFamily="34" charset="0"/>
              </a:rPr>
              <a:t>import/export Germany-China (</a:t>
            </a:r>
            <a:r>
              <a:rPr lang="it-IT" sz="3000" dirty="0" err="1">
                <a:latin typeface="Arial" panose="020B0604020202020204" pitchFamily="34" charset="0"/>
                <a:cs typeface="Arial" panose="020B0604020202020204" pitchFamily="34" charset="0"/>
              </a:rPr>
              <a:t>million</a:t>
            </a:r>
            <a:r>
              <a:rPr lang="it-IT" sz="3000" dirty="0">
                <a:latin typeface="Arial" panose="020B0604020202020204" pitchFamily="34" charset="0"/>
                <a:cs typeface="Arial" panose="020B0604020202020204" pitchFamily="34" charset="0"/>
              </a:rPr>
              <a:t> euro)</a:t>
            </a:r>
          </a:p>
        </p:txBody>
      </p:sp>
    </p:spTree>
    <p:extLst>
      <p:ext uri="{BB962C8B-B14F-4D97-AF65-F5344CB8AC3E}">
        <p14:creationId xmlns:p14="http://schemas.microsoft.com/office/powerpoint/2010/main" val="4098496603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Segnaposto contenuto 5">
            <a:extLst>
              <a:ext uri="{FF2B5EF4-FFF2-40B4-BE49-F238E27FC236}">
                <a16:creationId xmlns:a16="http://schemas.microsoft.com/office/drawing/2014/main" id="{FBC86695-9D77-4028-BC27-4DD40572955E}"/>
              </a:ext>
            </a:extLst>
          </p:cNvPr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1681631656"/>
              </p:ext>
            </p:extLst>
          </p:nvPr>
        </p:nvGraphicFramePr>
        <p:xfrm>
          <a:off x="2907896" y="1985963"/>
          <a:ext cx="6078538" cy="42259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CasellaDiTesto 3">
            <a:extLst>
              <a:ext uri="{FF2B5EF4-FFF2-40B4-BE49-F238E27FC236}">
                <a16:creationId xmlns:a16="http://schemas.microsoft.com/office/drawing/2014/main" id="{3A10D787-C58D-4E10-A4A3-09884178B1CC}"/>
              </a:ext>
            </a:extLst>
          </p:cNvPr>
          <p:cNvSpPr txBox="1"/>
          <p:nvPr/>
        </p:nvSpPr>
        <p:spPr>
          <a:xfrm>
            <a:off x="2907896" y="6389908"/>
            <a:ext cx="197544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dirty="0">
                <a:latin typeface="Arial" panose="020B0604020202020204" pitchFamily="34" charset="0"/>
                <a:cs typeface="Arial" panose="020B0604020202020204" pitchFamily="34" charset="0"/>
              </a:rPr>
              <a:t>Source: intracen.org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AD0D220F-5E3B-472A-9327-0E3105C4AEA8}"/>
              </a:ext>
            </a:extLst>
          </p:cNvPr>
          <p:cNvSpPr txBox="1"/>
          <p:nvPr/>
        </p:nvSpPr>
        <p:spPr>
          <a:xfrm>
            <a:off x="1062601" y="1066118"/>
            <a:ext cx="854240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3000" dirty="0" err="1">
                <a:latin typeface="Arial" panose="020B0604020202020204" pitchFamily="34" charset="0"/>
                <a:cs typeface="Arial" panose="020B0604020202020204" pitchFamily="34" charset="0"/>
              </a:rPr>
              <a:t>Woodworking</a:t>
            </a:r>
            <a:r>
              <a:rPr lang="it-IT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3000" dirty="0" err="1">
                <a:latin typeface="Arial" panose="020B0604020202020204" pitchFamily="34" charset="0"/>
                <a:cs typeface="Arial" panose="020B0604020202020204" pitchFamily="34" charset="0"/>
              </a:rPr>
              <a:t>machinery</a:t>
            </a:r>
            <a:r>
              <a:rPr lang="it-IT" sz="30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br>
              <a:rPr lang="it-IT" sz="3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it-IT" sz="3000" dirty="0">
                <a:latin typeface="Arial" panose="020B0604020202020204" pitchFamily="34" charset="0"/>
                <a:cs typeface="Arial" panose="020B0604020202020204" pitchFamily="34" charset="0"/>
              </a:rPr>
              <a:t>import/export Italy-China (</a:t>
            </a:r>
            <a:r>
              <a:rPr lang="it-IT" sz="3000" dirty="0" err="1">
                <a:latin typeface="Arial" panose="020B0604020202020204" pitchFamily="34" charset="0"/>
                <a:cs typeface="Arial" panose="020B0604020202020204" pitchFamily="34" charset="0"/>
              </a:rPr>
              <a:t>million</a:t>
            </a:r>
            <a:r>
              <a:rPr lang="it-IT" sz="3000" dirty="0">
                <a:latin typeface="Arial" panose="020B0604020202020204" pitchFamily="34" charset="0"/>
                <a:cs typeface="Arial" panose="020B0604020202020204" pitchFamily="34" charset="0"/>
              </a:rPr>
              <a:t> euro)</a:t>
            </a:r>
          </a:p>
        </p:txBody>
      </p:sp>
    </p:spTree>
    <p:extLst>
      <p:ext uri="{BB962C8B-B14F-4D97-AF65-F5344CB8AC3E}">
        <p14:creationId xmlns:p14="http://schemas.microsoft.com/office/powerpoint/2010/main" val="2455943124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Segnaposto contenuto 5">
            <a:extLst>
              <a:ext uri="{FF2B5EF4-FFF2-40B4-BE49-F238E27FC236}">
                <a16:creationId xmlns:a16="http://schemas.microsoft.com/office/drawing/2014/main" id="{A587DD0A-3ED0-49F7-8652-49763B9B1DA9}"/>
              </a:ext>
            </a:extLst>
          </p:cNvPr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3094871113"/>
              </p:ext>
            </p:extLst>
          </p:nvPr>
        </p:nvGraphicFramePr>
        <p:xfrm>
          <a:off x="2817090" y="2058988"/>
          <a:ext cx="6230938" cy="41862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CasellaDiTesto 3">
            <a:extLst>
              <a:ext uri="{FF2B5EF4-FFF2-40B4-BE49-F238E27FC236}">
                <a16:creationId xmlns:a16="http://schemas.microsoft.com/office/drawing/2014/main" id="{31C67ACC-6171-41E1-BB9A-C1F1FF2B2B56}"/>
              </a:ext>
            </a:extLst>
          </p:cNvPr>
          <p:cNvSpPr txBox="1"/>
          <p:nvPr/>
        </p:nvSpPr>
        <p:spPr>
          <a:xfrm>
            <a:off x="2817090" y="6285865"/>
            <a:ext cx="197544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dirty="0">
                <a:latin typeface="Arial" panose="020B0604020202020204" pitchFamily="34" charset="0"/>
                <a:cs typeface="Arial" panose="020B0604020202020204" pitchFamily="34" charset="0"/>
              </a:rPr>
              <a:t>Source: intracen.org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3C8CD190-5C33-4DE4-8925-B48C21A40B22}"/>
              </a:ext>
            </a:extLst>
          </p:cNvPr>
          <p:cNvSpPr txBox="1"/>
          <p:nvPr/>
        </p:nvSpPr>
        <p:spPr>
          <a:xfrm>
            <a:off x="988711" y="1186190"/>
            <a:ext cx="854240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3000" dirty="0" err="1">
                <a:latin typeface="Arial" panose="020B0604020202020204" pitchFamily="34" charset="0"/>
                <a:cs typeface="Arial" panose="020B0604020202020204" pitchFamily="34" charset="0"/>
              </a:rPr>
              <a:t>Woodworking</a:t>
            </a:r>
            <a:r>
              <a:rPr lang="it-IT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3000" dirty="0" err="1">
                <a:latin typeface="Arial" panose="020B0604020202020204" pitchFamily="34" charset="0"/>
                <a:cs typeface="Arial" panose="020B0604020202020204" pitchFamily="34" charset="0"/>
              </a:rPr>
              <a:t>machinery</a:t>
            </a:r>
            <a:r>
              <a:rPr lang="it-IT" sz="30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br>
              <a:rPr lang="it-IT" sz="3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it-IT" sz="3000" dirty="0">
                <a:latin typeface="Arial" panose="020B0604020202020204" pitchFamily="34" charset="0"/>
                <a:cs typeface="Arial" panose="020B0604020202020204" pitchFamily="34" charset="0"/>
              </a:rPr>
              <a:t>import/export USA-China (</a:t>
            </a:r>
            <a:r>
              <a:rPr lang="it-IT" sz="3000" dirty="0" err="1">
                <a:latin typeface="Arial" panose="020B0604020202020204" pitchFamily="34" charset="0"/>
                <a:cs typeface="Arial" panose="020B0604020202020204" pitchFamily="34" charset="0"/>
              </a:rPr>
              <a:t>million</a:t>
            </a:r>
            <a:r>
              <a:rPr lang="it-IT" sz="3000" dirty="0">
                <a:latin typeface="Arial" panose="020B0604020202020204" pitchFamily="34" charset="0"/>
                <a:cs typeface="Arial" panose="020B0604020202020204" pitchFamily="34" charset="0"/>
              </a:rPr>
              <a:t> euro)</a:t>
            </a:r>
          </a:p>
        </p:txBody>
      </p:sp>
    </p:spTree>
    <p:extLst>
      <p:ext uri="{BB962C8B-B14F-4D97-AF65-F5344CB8AC3E}">
        <p14:creationId xmlns:p14="http://schemas.microsoft.com/office/powerpoint/2010/main" val="3221211931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magine 34" descr="mondo.jpg">
            <a:extLst>
              <a:ext uri="{FF2B5EF4-FFF2-40B4-BE49-F238E27FC236}">
                <a16:creationId xmlns:a16="http://schemas.microsoft.com/office/drawing/2014/main" id="{9B8A1A85-75A4-4EE2-90A6-CA27E01ADD72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1875601" y="1987225"/>
            <a:ext cx="7620000" cy="4064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sp>
        <p:nvSpPr>
          <p:cNvPr id="8" name="Ovale 7">
            <a:extLst>
              <a:ext uri="{FF2B5EF4-FFF2-40B4-BE49-F238E27FC236}">
                <a16:creationId xmlns:a16="http://schemas.microsoft.com/office/drawing/2014/main" id="{44DD096C-3986-4DC6-867E-212233A31B51}"/>
              </a:ext>
            </a:extLst>
          </p:cNvPr>
          <p:cNvSpPr/>
          <p:nvPr/>
        </p:nvSpPr>
        <p:spPr bwMode="auto">
          <a:xfrm>
            <a:off x="5253553" y="2162794"/>
            <a:ext cx="1512888" cy="1433513"/>
          </a:xfrm>
          <a:prstGeom prst="ellipse">
            <a:avLst/>
          </a:prstGeom>
          <a:solidFill>
            <a:schemeClr val="accent1">
              <a:alpha val="2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9" name="CasellaDiTesto 32">
            <a:extLst>
              <a:ext uri="{FF2B5EF4-FFF2-40B4-BE49-F238E27FC236}">
                <a16:creationId xmlns:a16="http://schemas.microsoft.com/office/drawing/2014/main" id="{4819A39D-AD4A-439C-A72B-668771A8145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23326" y="1986026"/>
            <a:ext cx="107315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it-IT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Europe</a:t>
            </a:r>
          </a:p>
          <a:p>
            <a:pPr algn="ctr"/>
            <a:r>
              <a:rPr lang="it-IT" b="1" dirty="0">
                <a:latin typeface="Arial" panose="020B0604020202020204" pitchFamily="34" charset="0"/>
                <a:cs typeface="Arial" panose="020B0604020202020204" pitchFamily="34" charset="0"/>
              </a:rPr>
              <a:t>70%</a:t>
            </a:r>
          </a:p>
        </p:txBody>
      </p:sp>
      <p:sp>
        <p:nvSpPr>
          <p:cNvPr id="10" name="CasellaDiTesto 25">
            <a:extLst>
              <a:ext uri="{FF2B5EF4-FFF2-40B4-BE49-F238E27FC236}">
                <a16:creationId xmlns:a16="http://schemas.microsoft.com/office/drawing/2014/main" id="{E9E7E207-6321-499D-875C-FF6DA9BD89E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45841" y="3509415"/>
            <a:ext cx="1869728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it-IT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Asia &amp; Oceania</a:t>
            </a:r>
          </a:p>
          <a:p>
            <a:pPr algn="ctr"/>
            <a:r>
              <a:rPr lang="it-IT" b="1" dirty="0">
                <a:latin typeface="Arial" panose="020B0604020202020204" pitchFamily="34" charset="0"/>
                <a:cs typeface="Arial" panose="020B0604020202020204" pitchFamily="34" charset="0"/>
              </a:rPr>
              <a:t>19%</a:t>
            </a:r>
          </a:p>
        </p:txBody>
      </p:sp>
      <p:sp>
        <p:nvSpPr>
          <p:cNvPr id="11" name="CasellaDiTesto 25">
            <a:extLst>
              <a:ext uri="{FF2B5EF4-FFF2-40B4-BE49-F238E27FC236}">
                <a16:creationId xmlns:a16="http://schemas.microsoft.com/office/drawing/2014/main" id="{81A77E0E-7294-47E8-B435-E05AC7D9BCA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96551" y="3773073"/>
            <a:ext cx="1869728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it-IT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Africa</a:t>
            </a:r>
          </a:p>
          <a:p>
            <a:pPr algn="ctr"/>
            <a:r>
              <a:rPr lang="it-IT" b="1" dirty="0">
                <a:latin typeface="Arial" panose="020B0604020202020204" pitchFamily="34" charset="0"/>
                <a:cs typeface="Arial" panose="020B0604020202020204" pitchFamily="34" charset="0"/>
              </a:rPr>
              <a:t>4%</a:t>
            </a:r>
          </a:p>
        </p:txBody>
      </p:sp>
      <p:sp>
        <p:nvSpPr>
          <p:cNvPr id="12" name="CasellaDiTesto 25">
            <a:extLst>
              <a:ext uri="{FF2B5EF4-FFF2-40B4-BE49-F238E27FC236}">
                <a16:creationId xmlns:a16="http://schemas.microsoft.com/office/drawing/2014/main" id="{BCB7105E-27EE-4CCB-928D-14013B7555C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56129" y="3950045"/>
            <a:ext cx="1869728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it-IT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America</a:t>
            </a:r>
          </a:p>
          <a:p>
            <a:pPr algn="ctr"/>
            <a:r>
              <a:rPr lang="it-IT" b="1" dirty="0">
                <a:latin typeface="Arial" panose="020B0604020202020204" pitchFamily="34" charset="0"/>
                <a:cs typeface="Arial" panose="020B0604020202020204" pitchFamily="34" charset="0"/>
              </a:rPr>
              <a:t>7%</a:t>
            </a:r>
          </a:p>
        </p:txBody>
      </p:sp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111AA26D-9E59-43CA-9710-3A16A601B99C}"/>
              </a:ext>
            </a:extLst>
          </p:cNvPr>
          <p:cNvSpPr txBox="1"/>
          <p:nvPr/>
        </p:nvSpPr>
        <p:spPr>
          <a:xfrm>
            <a:off x="2465443" y="6229190"/>
            <a:ext cx="197544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dirty="0">
                <a:latin typeface="Arial" panose="020B0604020202020204" pitchFamily="34" charset="0"/>
                <a:cs typeface="Arial" panose="020B0604020202020204" pitchFamily="34" charset="0"/>
              </a:rPr>
              <a:t>Source: Xylexpo</a:t>
            </a:r>
          </a:p>
        </p:txBody>
      </p:sp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7BB8718E-C821-41B4-82A8-8F691A72871A}"/>
              </a:ext>
            </a:extLst>
          </p:cNvPr>
          <p:cNvSpPr txBox="1"/>
          <p:nvPr/>
        </p:nvSpPr>
        <p:spPr>
          <a:xfrm>
            <a:off x="2465443" y="1255262"/>
            <a:ext cx="854240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000" dirty="0">
                <a:latin typeface="Arial" panose="020B0604020202020204" pitchFamily="34" charset="0"/>
                <a:cs typeface="Arial" panose="020B0604020202020204" pitchFamily="34" charset="0"/>
              </a:rPr>
              <a:t>Xylexpo: </a:t>
            </a:r>
            <a:r>
              <a:rPr lang="it-IT" sz="3000" dirty="0" err="1">
                <a:latin typeface="Arial" panose="020B0604020202020204" pitchFamily="34" charset="0"/>
                <a:cs typeface="Arial" panose="020B0604020202020204" pitchFamily="34" charset="0"/>
              </a:rPr>
              <a:t>origin</a:t>
            </a:r>
            <a:r>
              <a:rPr lang="it-IT" sz="3000" dirty="0">
                <a:latin typeface="Arial" panose="020B0604020202020204" pitchFamily="34" charset="0"/>
                <a:cs typeface="Arial" panose="020B0604020202020204" pitchFamily="34" charset="0"/>
              </a:rPr>
              <a:t> of international </a:t>
            </a:r>
            <a:r>
              <a:rPr lang="it-IT" sz="3000" dirty="0" err="1">
                <a:latin typeface="Arial" panose="020B0604020202020204" pitchFamily="34" charset="0"/>
                <a:cs typeface="Arial" panose="020B0604020202020204" pitchFamily="34" charset="0"/>
              </a:rPr>
              <a:t>visitors</a:t>
            </a:r>
            <a:endParaRPr lang="it-IT" sz="3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613252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>
            <a:extLst>
              <a:ext uri="{FF2B5EF4-FFF2-40B4-BE49-F238E27FC236}">
                <a16:creationId xmlns:a16="http://schemas.microsoft.com/office/drawing/2014/main" id="{5AAD4DA9-4014-4845-9747-C51D3F0674B7}"/>
              </a:ext>
            </a:extLst>
          </p:cNvPr>
          <p:cNvSpPr txBox="1"/>
          <p:nvPr/>
        </p:nvSpPr>
        <p:spPr>
          <a:xfrm>
            <a:off x="2457292" y="2444648"/>
            <a:ext cx="9009529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Promotion network including 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50 foreign offices  </a:t>
            </a:r>
            <a:b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(Italian trade agency, Chambers of Commerce, local agencies).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Multiple mailings of the printed brochure to a database </a:t>
            </a:r>
            <a:b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of potential visitors (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30,000 contacts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Distribution of 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press releases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to a media database.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Newsletter and direct mailing to a database of potential visitors </a:t>
            </a:r>
            <a:b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including 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40,000 units.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Geomarketing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(phone recall, newsletter).</a:t>
            </a:r>
          </a:p>
          <a:p>
            <a:endParaRPr lang="it-IT" dirty="0"/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D28236EF-E1BA-4B6C-AF2A-B043D4DC187F}"/>
              </a:ext>
            </a:extLst>
          </p:cNvPr>
          <p:cNvSpPr txBox="1"/>
          <p:nvPr/>
        </p:nvSpPr>
        <p:spPr>
          <a:xfrm>
            <a:off x="2457292" y="1447800"/>
            <a:ext cx="854240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000" dirty="0">
                <a:latin typeface="Arial" panose="020B0604020202020204" pitchFamily="34" charset="0"/>
                <a:cs typeface="Arial" panose="020B0604020202020204" pitchFamily="34" charset="0"/>
              </a:rPr>
              <a:t>Xylexpo: promotion of international </a:t>
            </a:r>
            <a:r>
              <a:rPr lang="it-IT" sz="3000" dirty="0" err="1">
                <a:latin typeface="Arial" panose="020B0604020202020204" pitchFamily="34" charset="0"/>
                <a:cs typeface="Arial" panose="020B0604020202020204" pitchFamily="34" charset="0"/>
              </a:rPr>
              <a:t>visitors</a:t>
            </a:r>
            <a:endParaRPr lang="it-IT" sz="3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0563913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>
            <a:extLst>
              <a:ext uri="{FF2B5EF4-FFF2-40B4-BE49-F238E27FC236}">
                <a16:creationId xmlns:a16="http://schemas.microsoft.com/office/drawing/2014/main" id="{068CFA05-16BC-4F3F-B9F1-B211CF3348DC}"/>
              </a:ext>
            </a:extLst>
          </p:cNvPr>
          <p:cNvSpPr txBox="1"/>
          <p:nvPr/>
        </p:nvSpPr>
        <p:spPr>
          <a:xfrm>
            <a:off x="2457292" y="2375268"/>
            <a:ext cx="7512424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xylexpo.com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Advertising campaign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on industry media and websites.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Promotional booth at the 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international exhibitions.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International press event in 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Milan.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Visitors incoming program at the show </a:t>
            </a:r>
            <a:b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(official delegation from 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20 countries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Social marketing.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b="1" dirty="0">
                <a:latin typeface="Arial" panose="020B0604020202020204" pitchFamily="34" charset="0"/>
                <a:cs typeface="Arial" panose="020B0604020202020204" pitchFamily="34" charset="0"/>
              </a:rPr>
              <a:t>Video interviews </a:t>
            </a:r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with opinion leader.</a:t>
            </a:r>
          </a:p>
          <a:p>
            <a:endParaRPr lang="it-IT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2EBAF106-9AB1-4922-BE09-31F4C252FDE0}"/>
              </a:ext>
            </a:extLst>
          </p:cNvPr>
          <p:cNvSpPr txBox="1"/>
          <p:nvPr/>
        </p:nvSpPr>
        <p:spPr>
          <a:xfrm>
            <a:off x="2457292" y="1458663"/>
            <a:ext cx="854240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000" dirty="0">
                <a:latin typeface="Arial" panose="020B0604020202020204" pitchFamily="34" charset="0"/>
                <a:cs typeface="Arial" panose="020B0604020202020204" pitchFamily="34" charset="0"/>
              </a:rPr>
              <a:t>Xylexpo: promotion of international </a:t>
            </a:r>
            <a:r>
              <a:rPr lang="it-IT" sz="3000" dirty="0" err="1">
                <a:latin typeface="Arial" panose="020B0604020202020204" pitchFamily="34" charset="0"/>
                <a:cs typeface="Arial" panose="020B0604020202020204" pitchFamily="34" charset="0"/>
              </a:rPr>
              <a:t>visitors</a:t>
            </a:r>
            <a:endParaRPr lang="it-IT" sz="3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5235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gnaposto testo 35">
            <a:extLst>
              <a:ext uri="{FF2B5EF4-FFF2-40B4-BE49-F238E27FC236}">
                <a16:creationId xmlns:a16="http://schemas.microsoft.com/office/drawing/2014/main" id="{22E052D2-A98C-A24C-A70B-C480ED83312D}"/>
              </a:ext>
            </a:extLst>
          </p:cNvPr>
          <p:cNvSpPr txBox="1">
            <a:spLocks/>
          </p:cNvSpPr>
          <p:nvPr/>
        </p:nvSpPr>
        <p:spPr>
          <a:xfrm>
            <a:off x="2497015" y="1606061"/>
            <a:ext cx="7636741" cy="5018023"/>
          </a:xfrm>
          <a:prstGeom prst="rect">
            <a:avLst/>
          </a:prstGeom>
        </p:spPr>
        <p:txBody>
          <a:bodyPr>
            <a:noAutofit/>
          </a:bodyPr>
          <a:lstStyle>
            <a:lvl1pPr marL="425897" indent="-425897" algn="l" defTabSz="567863" rtl="0" eaLnBrk="1" latinLnBrk="0" hangingPunct="1">
              <a:lnSpc>
                <a:spcPts val="2282"/>
              </a:lnSpc>
              <a:spcBef>
                <a:spcPct val="20000"/>
              </a:spcBef>
              <a:buFont typeface="Arial"/>
              <a:buChar char="•"/>
              <a:defRPr sz="2282" kern="1200">
                <a:solidFill>
                  <a:srgbClr val="6F6F6E"/>
                </a:solidFill>
                <a:latin typeface="Roboto" charset="0"/>
                <a:ea typeface="Roboto" charset="0"/>
                <a:cs typeface="Roboto" charset="0"/>
              </a:defRPr>
            </a:lvl1pPr>
            <a:lvl2pPr marL="922776" indent="-354914" algn="l" defTabSz="567863" rtl="0" eaLnBrk="1" latinLnBrk="0" hangingPunct="1">
              <a:lnSpc>
                <a:spcPts val="2282"/>
              </a:lnSpc>
              <a:spcBef>
                <a:spcPct val="20000"/>
              </a:spcBef>
              <a:buFont typeface="Arial"/>
              <a:buChar char="•"/>
              <a:defRPr sz="2282" kern="1200">
                <a:solidFill>
                  <a:srgbClr val="6F6F6E"/>
                </a:solidFill>
                <a:latin typeface="Roboto" charset="0"/>
                <a:ea typeface="Roboto" charset="0"/>
                <a:cs typeface="Roboto" charset="0"/>
              </a:defRPr>
            </a:lvl2pPr>
            <a:lvl3pPr marL="1419656" indent="-283931" algn="l" defTabSz="567863" rtl="0" eaLnBrk="1" latinLnBrk="0" hangingPunct="1">
              <a:lnSpc>
                <a:spcPts val="2282"/>
              </a:lnSpc>
              <a:spcBef>
                <a:spcPct val="20000"/>
              </a:spcBef>
              <a:buFont typeface="Arial"/>
              <a:buChar char="•"/>
              <a:defRPr sz="2282" kern="1200">
                <a:solidFill>
                  <a:srgbClr val="6F6F6E"/>
                </a:solidFill>
                <a:latin typeface="Roboto" charset="0"/>
                <a:ea typeface="Roboto" charset="0"/>
                <a:cs typeface="Roboto" charset="0"/>
              </a:defRPr>
            </a:lvl3pPr>
            <a:lvl4pPr marL="1987520" indent="-283931" algn="l" defTabSz="567863" rtl="0" eaLnBrk="1" latinLnBrk="0" hangingPunct="1">
              <a:lnSpc>
                <a:spcPts val="2282"/>
              </a:lnSpc>
              <a:spcBef>
                <a:spcPct val="20000"/>
              </a:spcBef>
              <a:buFont typeface="Arial"/>
              <a:buChar char="•"/>
              <a:defRPr sz="2282" kern="1200">
                <a:solidFill>
                  <a:srgbClr val="6F6F6E"/>
                </a:solidFill>
                <a:latin typeface="Roboto" charset="0"/>
                <a:ea typeface="Roboto" charset="0"/>
                <a:cs typeface="Roboto" charset="0"/>
              </a:defRPr>
            </a:lvl4pPr>
            <a:lvl5pPr marL="2555382" indent="-283931" algn="l" defTabSz="567863" rtl="0" eaLnBrk="1" latinLnBrk="0" hangingPunct="1">
              <a:lnSpc>
                <a:spcPts val="2282"/>
              </a:lnSpc>
              <a:spcBef>
                <a:spcPct val="20000"/>
              </a:spcBef>
              <a:buFont typeface="Arial"/>
              <a:buChar char="•"/>
              <a:defRPr sz="2282" kern="1200">
                <a:solidFill>
                  <a:srgbClr val="6F6F6E"/>
                </a:solidFill>
                <a:latin typeface="Roboto" charset="0"/>
                <a:ea typeface="Roboto" charset="0"/>
                <a:cs typeface="Roboto" charset="0"/>
              </a:defRPr>
            </a:lvl5pPr>
            <a:lvl6pPr marL="3123243" indent="-283931" algn="l" defTabSz="567863" rtl="0" eaLnBrk="1" latinLnBrk="0" hangingPunct="1">
              <a:spcBef>
                <a:spcPct val="20000"/>
              </a:spcBef>
              <a:buFont typeface="Arial"/>
              <a:buChar char="•"/>
              <a:defRPr sz="251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91106" indent="-283931" algn="l" defTabSz="567863" rtl="0" eaLnBrk="1" latinLnBrk="0" hangingPunct="1">
              <a:spcBef>
                <a:spcPct val="20000"/>
              </a:spcBef>
              <a:buFont typeface="Arial"/>
              <a:buChar char="•"/>
              <a:defRPr sz="251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58969" indent="-283931" algn="l" defTabSz="567863" rtl="0" eaLnBrk="1" latinLnBrk="0" hangingPunct="1">
              <a:spcBef>
                <a:spcPct val="20000"/>
              </a:spcBef>
              <a:buFont typeface="Arial"/>
              <a:buChar char="•"/>
              <a:defRPr sz="251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26832" indent="-283931" algn="l" defTabSz="567863" rtl="0" eaLnBrk="1" latinLnBrk="0" hangingPunct="1">
              <a:spcBef>
                <a:spcPct val="20000"/>
              </a:spcBef>
              <a:buFont typeface="Arial"/>
              <a:buChar char="•"/>
              <a:defRPr sz="251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it-IT" sz="4000" b="1" dirty="0">
                <a:ln w="6350">
                  <a:noFill/>
                </a:ln>
                <a:solidFill>
                  <a:srgbClr val="FF0000"/>
                </a:solidFill>
                <a:latin typeface="Arial"/>
                <a:cs typeface="Arial"/>
              </a:rPr>
              <a:t>X</a:t>
            </a:r>
            <a:r>
              <a:rPr lang="it-IT" sz="4000" b="1" dirty="0">
                <a:ln w="6350">
                  <a:noFill/>
                </a:ln>
                <a:solidFill>
                  <a:srgbClr val="000000"/>
                </a:solidFill>
                <a:latin typeface="Arial"/>
                <a:cs typeface="Arial"/>
              </a:rPr>
              <a:t>IE-</a:t>
            </a:r>
            <a:r>
              <a:rPr lang="it-IT" sz="4000" b="1" dirty="0" err="1">
                <a:ln w="6350">
                  <a:noFill/>
                </a:ln>
                <a:solidFill>
                  <a:schemeClr val="tx1"/>
                </a:solidFill>
                <a:latin typeface="Arial"/>
                <a:cs typeface="Arial"/>
              </a:rPr>
              <a:t>Xylexpo</a:t>
            </a:r>
            <a:r>
              <a:rPr lang="it-IT" sz="4000" b="1" dirty="0">
                <a:ln w="6350">
                  <a:noFill/>
                </a:ln>
                <a:solidFill>
                  <a:schemeClr val="tx1"/>
                </a:solidFill>
                <a:latin typeface="Arial"/>
                <a:cs typeface="Arial"/>
              </a:rPr>
              <a:t> Information </a:t>
            </a:r>
            <a:r>
              <a:rPr lang="it-IT" sz="4000" b="1" dirty="0" err="1">
                <a:ln w="6350">
                  <a:noFill/>
                </a:ln>
                <a:solidFill>
                  <a:schemeClr val="tx1"/>
                </a:solidFill>
                <a:latin typeface="Arial"/>
                <a:cs typeface="Arial"/>
              </a:rPr>
              <a:t>Event</a:t>
            </a:r>
            <a:r>
              <a:rPr lang="it-IT" sz="4000" b="1" dirty="0">
                <a:ln w="6350">
                  <a:noFill/>
                </a:ln>
                <a:solidFill>
                  <a:schemeClr val="tx1"/>
                </a:solidFill>
                <a:latin typeface="Arial"/>
                <a:cs typeface="Arial"/>
              </a:rPr>
              <a:t>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it-IT" sz="3000" b="1" dirty="0">
              <a:ln w="6350">
                <a:noFill/>
              </a:ln>
              <a:solidFill>
                <a:srgbClr val="000000"/>
              </a:solidFill>
              <a:latin typeface="Arial"/>
              <a:cs typeface="Arial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it-IT" sz="3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AIMSAD					BACCI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it-IT" sz="3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BIESSE					BIG ON DRY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it-IT" sz="3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DALSO 					FIMAL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it-IT" sz="3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GIARDINA GROUP		GREDA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it-IT" sz="3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HOMAG					INCOMAC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it-IT" sz="3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LEUCO					METAL WORLD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it-IT" sz="3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SALVAMAC				SCM GROUP	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it-IT" sz="3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VITAP						WEINIG</a:t>
            </a:r>
            <a:endParaRPr lang="it-IT" sz="3000" dirty="0"/>
          </a:p>
        </p:txBody>
      </p:sp>
    </p:spTree>
    <p:extLst>
      <p:ext uri="{BB962C8B-B14F-4D97-AF65-F5344CB8AC3E}">
        <p14:creationId xmlns:p14="http://schemas.microsoft.com/office/powerpoint/2010/main" val="3900881310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912578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gnaposto testo 35">
            <a:extLst>
              <a:ext uri="{FF2B5EF4-FFF2-40B4-BE49-F238E27FC236}">
                <a16:creationId xmlns:a16="http://schemas.microsoft.com/office/drawing/2014/main" id="{22E052D2-A98C-A24C-A70B-C480ED83312D}"/>
              </a:ext>
            </a:extLst>
          </p:cNvPr>
          <p:cNvSpPr txBox="1">
            <a:spLocks/>
          </p:cNvSpPr>
          <p:nvPr/>
        </p:nvSpPr>
        <p:spPr>
          <a:xfrm>
            <a:off x="2567831" y="2188276"/>
            <a:ext cx="8791831" cy="4329755"/>
          </a:xfrm>
          <a:prstGeom prst="rect">
            <a:avLst/>
          </a:prstGeom>
        </p:spPr>
        <p:txBody>
          <a:bodyPr>
            <a:noAutofit/>
          </a:bodyPr>
          <a:lstStyle>
            <a:lvl1pPr marL="425897" indent="-425897" algn="l" defTabSz="567863" rtl="0" eaLnBrk="1" latinLnBrk="0" hangingPunct="1">
              <a:lnSpc>
                <a:spcPts val="2282"/>
              </a:lnSpc>
              <a:spcBef>
                <a:spcPct val="20000"/>
              </a:spcBef>
              <a:buFont typeface="Arial"/>
              <a:buChar char="•"/>
              <a:defRPr sz="2282" kern="1200">
                <a:solidFill>
                  <a:srgbClr val="6F6F6E"/>
                </a:solidFill>
                <a:latin typeface="Roboto" charset="0"/>
                <a:ea typeface="Roboto" charset="0"/>
                <a:cs typeface="Roboto" charset="0"/>
              </a:defRPr>
            </a:lvl1pPr>
            <a:lvl2pPr marL="922776" indent="-354914" algn="l" defTabSz="567863" rtl="0" eaLnBrk="1" latinLnBrk="0" hangingPunct="1">
              <a:lnSpc>
                <a:spcPts val="2282"/>
              </a:lnSpc>
              <a:spcBef>
                <a:spcPct val="20000"/>
              </a:spcBef>
              <a:buFont typeface="Arial"/>
              <a:buChar char="•"/>
              <a:defRPr sz="2282" kern="1200">
                <a:solidFill>
                  <a:srgbClr val="6F6F6E"/>
                </a:solidFill>
                <a:latin typeface="Roboto" charset="0"/>
                <a:ea typeface="Roboto" charset="0"/>
                <a:cs typeface="Roboto" charset="0"/>
              </a:defRPr>
            </a:lvl2pPr>
            <a:lvl3pPr marL="1419656" indent="-283931" algn="l" defTabSz="567863" rtl="0" eaLnBrk="1" latinLnBrk="0" hangingPunct="1">
              <a:lnSpc>
                <a:spcPts val="2282"/>
              </a:lnSpc>
              <a:spcBef>
                <a:spcPct val="20000"/>
              </a:spcBef>
              <a:buFont typeface="Arial"/>
              <a:buChar char="•"/>
              <a:defRPr sz="2282" kern="1200">
                <a:solidFill>
                  <a:srgbClr val="6F6F6E"/>
                </a:solidFill>
                <a:latin typeface="Roboto" charset="0"/>
                <a:ea typeface="Roboto" charset="0"/>
                <a:cs typeface="Roboto" charset="0"/>
              </a:defRPr>
            </a:lvl3pPr>
            <a:lvl4pPr marL="1987520" indent="-283931" algn="l" defTabSz="567863" rtl="0" eaLnBrk="1" latinLnBrk="0" hangingPunct="1">
              <a:lnSpc>
                <a:spcPts val="2282"/>
              </a:lnSpc>
              <a:spcBef>
                <a:spcPct val="20000"/>
              </a:spcBef>
              <a:buFont typeface="Arial"/>
              <a:buChar char="•"/>
              <a:defRPr sz="2282" kern="1200">
                <a:solidFill>
                  <a:srgbClr val="6F6F6E"/>
                </a:solidFill>
                <a:latin typeface="Roboto" charset="0"/>
                <a:ea typeface="Roboto" charset="0"/>
                <a:cs typeface="Roboto" charset="0"/>
              </a:defRPr>
            </a:lvl4pPr>
            <a:lvl5pPr marL="2555382" indent="-283931" algn="l" defTabSz="567863" rtl="0" eaLnBrk="1" latinLnBrk="0" hangingPunct="1">
              <a:lnSpc>
                <a:spcPts val="2282"/>
              </a:lnSpc>
              <a:spcBef>
                <a:spcPct val="20000"/>
              </a:spcBef>
              <a:buFont typeface="Arial"/>
              <a:buChar char="•"/>
              <a:defRPr sz="2282" kern="1200">
                <a:solidFill>
                  <a:srgbClr val="6F6F6E"/>
                </a:solidFill>
                <a:latin typeface="Roboto" charset="0"/>
                <a:ea typeface="Roboto" charset="0"/>
                <a:cs typeface="Roboto" charset="0"/>
              </a:defRPr>
            </a:lvl5pPr>
            <a:lvl6pPr marL="3123243" indent="-283931" algn="l" defTabSz="567863" rtl="0" eaLnBrk="1" latinLnBrk="0" hangingPunct="1">
              <a:spcBef>
                <a:spcPct val="20000"/>
              </a:spcBef>
              <a:buFont typeface="Arial"/>
              <a:buChar char="•"/>
              <a:defRPr sz="251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91106" indent="-283931" algn="l" defTabSz="567863" rtl="0" eaLnBrk="1" latinLnBrk="0" hangingPunct="1">
              <a:spcBef>
                <a:spcPct val="20000"/>
              </a:spcBef>
              <a:buFont typeface="Arial"/>
              <a:buChar char="•"/>
              <a:defRPr sz="251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58969" indent="-283931" algn="l" defTabSz="567863" rtl="0" eaLnBrk="1" latinLnBrk="0" hangingPunct="1">
              <a:spcBef>
                <a:spcPct val="20000"/>
              </a:spcBef>
              <a:buFont typeface="Arial"/>
              <a:buChar char="•"/>
              <a:defRPr sz="251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26832" indent="-283931" algn="l" defTabSz="567863" rtl="0" eaLnBrk="1" latinLnBrk="0" hangingPunct="1">
              <a:spcBef>
                <a:spcPct val="20000"/>
              </a:spcBef>
              <a:buFont typeface="Arial"/>
              <a:buChar char="•"/>
              <a:defRPr sz="251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it-IT" sz="1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it-IT" sz="1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it-IT" sz="1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it-IT" sz="1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it-IT" sz="1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Q&amp;A time</a:t>
            </a:r>
            <a:endParaRPr lang="it-IT" sz="14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8478604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189975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gnaposto testo 35">
            <a:extLst>
              <a:ext uri="{FF2B5EF4-FFF2-40B4-BE49-F238E27FC236}">
                <a16:creationId xmlns:a16="http://schemas.microsoft.com/office/drawing/2014/main" id="{22E052D2-A98C-A24C-A70B-C480ED83312D}"/>
              </a:ext>
            </a:extLst>
          </p:cNvPr>
          <p:cNvSpPr txBox="1">
            <a:spLocks/>
          </p:cNvSpPr>
          <p:nvPr/>
        </p:nvSpPr>
        <p:spPr>
          <a:xfrm>
            <a:off x="2567830" y="2352261"/>
            <a:ext cx="9469765" cy="2836076"/>
          </a:xfrm>
          <a:prstGeom prst="rect">
            <a:avLst/>
          </a:prstGeom>
        </p:spPr>
        <p:txBody>
          <a:bodyPr>
            <a:noAutofit/>
          </a:bodyPr>
          <a:lstStyle>
            <a:lvl1pPr marL="425897" indent="-425897" algn="l" defTabSz="567863" rtl="0" eaLnBrk="1" latinLnBrk="0" hangingPunct="1">
              <a:lnSpc>
                <a:spcPts val="2282"/>
              </a:lnSpc>
              <a:spcBef>
                <a:spcPct val="20000"/>
              </a:spcBef>
              <a:buFont typeface="Arial"/>
              <a:buChar char="•"/>
              <a:defRPr sz="2282" kern="1200">
                <a:solidFill>
                  <a:srgbClr val="6F6F6E"/>
                </a:solidFill>
                <a:latin typeface="Roboto" charset="0"/>
                <a:ea typeface="Roboto" charset="0"/>
                <a:cs typeface="Roboto" charset="0"/>
              </a:defRPr>
            </a:lvl1pPr>
            <a:lvl2pPr marL="922776" indent="-354914" algn="l" defTabSz="567863" rtl="0" eaLnBrk="1" latinLnBrk="0" hangingPunct="1">
              <a:lnSpc>
                <a:spcPts val="2282"/>
              </a:lnSpc>
              <a:spcBef>
                <a:spcPct val="20000"/>
              </a:spcBef>
              <a:buFont typeface="Arial"/>
              <a:buChar char="•"/>
              <a:defRPr sz="2282" kern="1200">
                <a:solidFill>
                  <a:srgbClr val="6F6F6E"/>
                </a:solidFill>
                <a:latin typeface="Roboto" charset="0"/>
                <a:ea typeface="Roboto" charset="0"/>
                <a:cs typeface="Roboto" charset="0"/>
              </a:defRPr>
            </a:lvl2pPr>
            <a:lvl3pPr marL="1419656" indent="-283931" algn="l" defTabSz="567863" rtl="0" eaLnBrk="1" latinLnBrk="0" hangingPunct="1">
              <a:lnSpc>
                <a:spcPts val="2282"/>
              </a:lnSpc>
              <a:spcBef>
                <a:spcPct val="20000"/>
              </a:spcBef>
              <a:buFont typeface="Arial"/>
              <a:buChar char="•"/>
              <a:defRPr sz="2282" kern="1200">
                <a:solidFill>
                  <a:srgbClr val="6F6F6E"/>
                </a:solidFill>
                <a:latin typeface="Roboto" charset="0"/>
                <a:ea typeface="Roboto" charset="0"/>
                <a:cs typeface="Roboto" charset="0"/>
              </a:defRPr>
            </a:lvl3pPr>
            <a:lvl4pPr marL="1987520" indent="-283931" algn="l" defTabSz="567863" rtl="0" eaLnBrk="1" latinLnBrk="0" hangingPunct="1">
              <a:lnSpc>
                <a:spcPts val="2282"/>
              </a:lnSpc>
              <a:spcBef>
                <a:spcPct val="20000"/>
              </a:spcBef>
              <a:buFont typeface="Arial"/>
              <a:buChar char="•"/>
              <a:defRPr sz="2282" kern="1200">
                <a:solidFill>
                  <a:srgbClr val="6F6F6E"/>
                </a:solidFill>
                <a:latin typeface="Roboto" charset="0"/>
                <a:ea typeface="Roboto" charset="0"/>
                <a:cs typeface="Roboto" charset="0"/>
              </a:defRPr>
            </a:lvl4pPr>
            <a:lvl5pPr marL="2555382" indent="-283931" algn="l" defTabSz="567863" rtl="0" eaLnBrk="1" latinLnBrk="0" hangingPunct="1">
              <a:lnSpc>
                <a:spcPts val="2282"/>
              </a:lnSpc>
              <a:spcBef>
                <a:spcPct val="20000"/>
              </a:spcBef>
              <a:buFont typeface="Arial"/>
              <a:buChar char="•"/>
              <a:defRPr sz="2282" kern="1200">
                <a:solidFill>
                  <a:srgbClr val="6F6F6E"/>
                </a:solidFill>
                <a:latin typeface="Roboto" charset="0"/>
                <a:ea typeface="Roboto" charset="0"/>
                <a:cs typeface="Roboto" charset="0"/>
              </a:defRPr>
            </a:lvl5pPr>
            <a:lvl6pPr marL="3123243" indent="-283931" algn="l" defTabSz="567863" rtl="0" eaLnBrk="1" latinLnBrk="0" hangingPunct="1">
              <a:spcBef>
                <a:spcPct val="20000"/>
              </a:spcBef>
              <a:buFont typeface="Arial"/>
              <a:buChar char="•"/>
              <a:defRPr sz="251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91106" indent="-283931" algn="l" defTabSz="567863" rtl="0" eaLnBrk="1" latinLnBrk="0" hangingPunct="1">
              <a:spcBef>
                <a:spcPct val="20000"/>
              </a:spcBef>
              <a:buFont typeface="Arial"/>
              <a:buChar char="•"/>
              <a:defRPr sz="251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58969" indent="-283931" algn="l" defTabSz="567863" rtl="0" eaLnBrk="1" latinLnBrk="0" hangingPunct="1">
              <a:spcBef>
                <a:spcPct val="20000"/>
              </a:spcBef>
              <a:buFont typeface="Arial"/>
              <a:buChar char="•"/>
              <a:defRPr sz="251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26832" indent="-283931" algn="l" defTabSz="567863" rtl="0" eaLnBrk="1" latinLnBrk="0" hangingPunct="1">
              <a:spcBef>
                <a:spcPct val="20000"/>
              </a:spcBef>
              <a:buFont typeface="Arial"/>
              <a:buChar char="•"/>
              <a:defRPr sz="251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it-IT" sz="6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ePress</a:t>
            </a:r>
            <a:r>
              <a:rPr lang="it-IT" sz="6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Kit</a:t>
            </a:r>
            <a:r>
              <a:rPr lang="it-IT" sz="3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0" indent="0">
              <a:buNone/>
            </a:pPr>
            <a:r>
              <a:rPr lang="it-IT" sz="24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(text, </a:t>
            </a:r>
            <a:r>
              <a:rPr lang="it-IT" sz="24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figures</a:t>
            </a:r>
            <a:r>
              <a:rPr lang="it-IT" sz="24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and </a:t>
            </a:r>
            <a:r>
              <a:rPr lang="it-IT" sz="24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picture</a:t>
            </a:r>
            <a:r>
              <a:rPr lang="it-IT" sz="24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of the </a:t>
            </a:r>
            <a:r>
              <a:rPr lang="it-IT" sz="24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event</a:t>
            </a:r>
            <a:r>
              <a:rPr lang="it-IT" sz="24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marL="0" indent="0">
              <a:buNone/>
            </a:pPr>
            <a:endParaRPr lang="it-IT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it-IT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it-IT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From </a:t>
            </a:r>
            <a:r>
              <a:rPr lang="it-IT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Thursday</a:t>
            </a:r>
            <a:r>
              <a:rPr lang="it-IT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it-IT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February</a:t>
            </a:r>
            <a:r>
              <a:rPr lang="it-IT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20, 12 a.m., on</a:t>
            </a:r>
          </a:p>
          <a:p>
            <a:pPr marL="0" indent="0">
              <a:buNone/>
            </a:pPr>
            <a:endParaRPr lang="it-IT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it-IT" sz="6000" b="1" dirty="0" err="1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www.xylexpo.com</a:t>
            </a:r>
            <a:r>
              <a:rPr lang="it-IT" sz="6000" b="1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/press</a:t>
            </a:r>
          </a:p>
          <a:p>
            <a:pPr marL="0" indent="0">
              <a:buNone/>
            </a:pPr>
            <a:endParaRPr lang="it-IT" sz="3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9453883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egnaposto testo 35">
            <a:extLst>
              <a:ext uri="{FF2B5EF4-FFF2-40B4-BE49-F238E27FC236}">
                <a16:creationId xmlns:a16="http://schemas.microsoft.com/office/drawing/2014/main" id="{21028229-5D26-7049-94F4-A1354754DA31}"/>
              </a:ext>
            </a:extLst>
          </p:cNvPr>
          <p:cNvSpPr txBox="1">
            <a:spLocks/>
          </p:cNvSpPr>
          <p:nvPr/>
        </p:nvSpPr>
        <p:spPr>
          <a:xfrm>
            <a:off x="2567831" y="2188276"/>
            <a:ext cx="7565925" cy="3000061"/>
          </a:xfrm>
          <a:prstGeom prst="rect">
            <a:avLst/>
          </a:prstGeom>
        </p:spPr>
        <p:txBody>
          <a:bodyPr>
            <a:noAutofit/>
          </a:bodyPr>
          <a:lstStyle>
            <a:lvl1pPr marL="425897" indent="-425897" algn="l" defTabSz="567863" rtl="0" eaLnBrk="1" latinLnBrk="0" hangingPunct="1">
              <a:lnSpc>
                <a:spcPts val="2282"/>
              </a:lnSpc>
              <a:spcBef>
                <a:spcPct val="20000"/>
              </a:spcBef>
              <a:buFont typeface="Arial"/>
              <a:buChar char="•"/>
              <a:defRPr sz="2282" kern="1200">
                <a:solidFill>
                  <a:srgbClr val="6F6F6E"/>
                </a:solidFill>
                <a:latin typeface="Roboto" charset="0"/>
                <a:ea typeface="Roboto" charset="0"/>
                <a:cs typeface="Roboto" charset="0"/>
              </a:defRPr>
            </a:lvl1pPr>
            <a:lvl2pPr marL="922776" indent="-354914" algn="l" defTabSz="567863" rtl="0" eaLnBrk="1" latinLnBrk="0" hangingPunct="1">
              <a:lnSpc>
                <a:spcPts val="2282"/>
              </a:lnSpc>
              <a:spcBef>
                <a:spcPct val="20000"/>
              </a:spcBef>
              <a:buFont typeface="Arial"/>
              <a:buChar char="•"/>
              <a:defRPr sz="2282" kern="1200">
                <a:solidFill>
                  <a:srgbClr val="6F6F6E"/>
                </a:solidFill>
                <a:latin typeface="Roboto" charset="0"/>
                <a:ea typeface="Roboto" charset="0"/>
                <a:cs typeface="Roboto" charset="0"/>
              </a:defRPr>
            </a:lvl2pPr>
            <a:lvl3pPr marL="1419656" indent="-283931" algn="l" defTabSz="567863" rtl="0" eaLnBrk="1" latinLnBrk="0" hangingPunct="1">
              <a:lnSpc>
                <a:spcPts val="2282"/>
              </a:lnSpc>
              <a:spcBef>
                <a:spcPct val="20000"/>
              </a:spcBef>
              <a:buFont typeface="Arial"/>
              <a:buChar char="•"/>
              <a:defRPr sz="2282" kern="1200">
                <a:solidFill>
                  <a:srgbClr val="6F6F6E"/>
                </a:solidFill>
                <a:latin typeface="Roboto" charset="0"/>
                <a:ea typeface="Roboto" charset="0"/>
                <a:cs typeface="Roboto" charset="0"/>
              </a:defRPr>
            </a:lvl3pPr>
            <a:lvl4pPr marL="1987520" indent="-283931" algn="l" defTabSz="567863" rtl="0" eaLnBrk="1" latinLnBrk="0" hangingPunct="1">
              <a:lnSpc>
                <a:spcPts val="2282"/>
              </a:lnSpc>
              <a:spcBef>
                <a:spcPct val="20000"/>
              </a:spcBef>
              <a:buFont typeface="Arial"/>
              <a:buChar char="•"/>
              <a:defRPr sz="2282" kern="1200">
                <a:solidFill>
                  <a:srgbClr val="6F6F6E"/>
                </a:solidFill>
                <a:latin typeface="Roboto" charset="0"/>
                <a:ea typeface="Roboto" charset="0"/>
                <a:cs typeface="Roboto" charset="0"/>
              </a:defRPr>
            </a:lvl4pPr>
            <a:lvl5pPr marL="2555382" indent="-283931" algn="l" defTabSz="567863" rtl="0" eaLnBrk="1" latinLnBrk="0" hangingPunct="1">
              <a:lnSpc>
                <a:spcPts val="2282"/>
              </a:lnSpc>
              <a:spcBef>
                <a:spcPct val="20000"/>
              </a:spcBef>
              <a:buFont typeface="Arial"/>
              <a:buChar char="•"/>
              <a:defRPr sz="2282" kern="1200">
                <a:solidFill>
                  <a:srgbClr val="6F6F6E"/>
                </a:solidFill>
                <a:latin typeface="Roboto" charset="0"/>
                <a:ea typeface="Roboto" charset="0"/>
                <a:cs typeface="Roboto" charset="0"/>
              </a:defRPr>
            </a:lvl5pPr>
            <a:lvl6pPr marL="3123243" indent="-283931" algn="l" defTabSz="567863" rtl="0" eaLnBrk="1" latinLnBrk="0" hangingPunct="1">
              <a:spcBef>
                <a:spcPct val="20000"/>
              </a:spcBef>
              <a:buFont typeface="Arial"/>
              <a:buChar char="•"/>
              <a:defRPr sz="251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91106" indent="-283931" algn="l" defTabSz="567863" rtl="0" eaLnBrk="1" latinLnBrk="0" hangingPunct="1">
              <a:spcBef>
                <a:spcPct val="20000"/>
              </a:spcBef>
              <a:buFont typeface="Arial"/>
              <a:buChar char="•"/>
              <a:defRPr sz="251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58969" indent="-283931" algn="l" defTabSz="567863" rtl="0" eaLnBrk="1" latinLnBrk="0" hangingPunct="1">
              <a:spcBef>
                <a:spcPct val="20000"/>
              </a:spcBef>
              <a:buFont typeface="Arial"/>
              <a:buChar char="•"/>
              <a:defRPr sz="251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26832" indent="-283931" algn="l" defTabSz="567863" rtl="0" eaLnBrk="1" latinLnBrk="0" hangingPunct="1">
              <a:spcBef>
                <a:spcPct val="20000"/>
              </a:spcBef>
              <a:buFont typeface="Arial"/>
              <a:buChar char="•"/>
              <a:defRPr sz="251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r>
              <a:rPr lang="it-IT" sz="3000" b="1" dirty="0" err="1">
                <a:ln w="6350">
                  <a:noFill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Thank</a:t>
            </a:r>
            <a:r>
              <a:rPr lang="it-IT" sz="3000" b="1" dirty="0">
                <a:ln w="6350">
                  <a:noFill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3000" b="1" dirty="0" err="1">
                <a:ln w="6350">
                  <a:noFill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</a:t>
            </a:r>
            <a:r>
              <a:rPr lang="it-IT" sz="3000" b="1" dirty="0">
                <a:ln w="6350">
                  <a:noFill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for </a:t>
            </a:r>
            <a:r>
              <a:rPr lang="it-IT" sz="3000" b="1" dirty="0" err="1">
                <a:ln w="6350">
                  <a:noFill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your</a:t>
            </a:r>
            <a:r>
              <a:rPr lang="it-IT" sz="3000" b="1" dirty="0">
                <a:ln w="6350">
                  <a:noFill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3000" b="1" dirty="0" err="1">
                <a:ln w="6350">
                  <a:noFill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attention</a:t>
            </a:r>
            <a:r>
              <a:rPr lang="it-IT" sz="3000" b="1" dirty="0">
                <a:ln w="6350">
                  <a:noFill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br>
              <a:rPr lang="it-IT" sz="3000" dirty="0">
                <a:ln w="6350">
                  <a:noFill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it-IT" sz="4700" b="1" dirty="0" err="1">
                <a:ln w="6350">
                  <a:noFill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See</a:t>
            </a:r>
            <a:r>
              <a:rPr lang="it-IT" sz="4700" b="1" dirty="0">
                <a:ln w="6350">
                  <a:noFill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4700" b="1" dirty="0" err="1">
                <a:ln w="6350">
                  <a:noFill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</a:t>
            </a:r>
            <a:r>
              <a:rPr lang="it-IT" sz="4700" b="1" dirty="0">
                <a:ln w="6350">
                  <a:noFill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in Milan!!!</a:t>
            </a:r>
            <a:endParaRPr lang="it-IT" sz="47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7396718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130310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gnaposto testo 35">
            <a:extLst>
              <a:ext uri="{FF2B5EF4-FFF2-40B4-BE49-F238E27FC236}">
                <a16:creationId xmlns:a16="http://schemas.microsoft.com/office/drawing/2014/main" id="{22E052D2-A98C-A24C-A70B-C480ED83312D}"/>
              </a:ext>
            </a:extLst>
          </p:cNvPr>
          <p:cNvSpPr txBox="1">
            <a:spLocks/>
          </p:cNvSpPr>
          <p:nvPr/>
        </p:nvSpPr>
        <p:spPr>
          <a:xfrm>
            <a:off x="2497015" y="1606061"/>
            <a:ext cx="7636741" cy="3976031"/>
          </a:xfrm>
          <a:prstGeom prst="rect">
            <a:avLst/>
          </a:prstGeom>
        </p:spPr>
        <p:txBody>
          <a:bodyPr>
            <a:noAutofit/>
          </a:bodyPr>
          <a:lstStyle>
            <a:lvl1pPr marL="425897" indent="-425897" algn="l" defTabSz="567863" rtl="0" eaLnBrk="1" latinLnBrk="0" hangingPunct="1">
              <a:lnSpc>
                <a:spcPts val="2282"/>
              </a:lnSpc>
              <a:spcBef>
                <a:spcPct val="20000"/>
              </a:spcBef>
              <a:buFont typeface="Arial"/>
              <a:buChar char="•"/>
              <a:defRPr sz="2282" kern="1200">
                <a:solidFill>
                  <a:srgbClr val="6F6F6E"/>
                </a:solidFill>
                <a:latin typeface="Roboto" charset="0"/>
                <a:ea typeface="Roboto" charset="0"/>
                <a:cs typeface="Roboto" charset="0"/>
              </a:defRPr>
            </a:lvl1pPr>
            <a:lvl2pPr marL="922776" indent="-354914" algn="l" defTabSz="567863" rtl="0" eaLnBrk="1" latinLnBrk="0" hangingPunct="1">
              <a:lnSpc>
                <a:spcPts val="2282"/>
              </a:lnSpc>
              <a:spcBef>
                <a:spcPct val="20000"/>
              </a:spcBef>
              <a:buFont typeface="Arial"/>
              <a:buChar char="•"/>
              <a:defRPr sz="2282" kern="1200">
                <a:solidFill>
                  <a:srgbClr val="6F6F6E"/>
                </a:solidFill>
                <a:latin typeface="Roboto" charset="0"/>
                <a:ea typeface="Roboto" charset="0"/>
                <a:cs typeface="Roboto" charset="0"/>
              </a:defRPr>
            </a:lvl2pPr>
            <a:lvl3pPr marL="1419656" indent="-283931" algn="l" defTabSz="567863" rtl="0" eaLnBrk="1" latinLnBrk="0" hangingPunct="1">
              <a:lnSpc>
                <a:spcPts val="2282"/>
              </a:lnSpc>
              <a:spcBef>
                <a:spcPct val="20000"/>
              </a:spcBef>
              <a:buFont typeface="Arial"/>
              <a:buChar char="•"/>
              <a:defRPr sz="2282" kern="1200">
                <a:solidFill>
                  <a:srgbClr val="6F6F6E"/>
                </a:solidFill>
                <a:latin typeface="Roboto" charset="0"/>
                <a:ea typeface="Roboto" charset="0"/>
                <a:cs typeface="Roboto" charset="0"/>
              </a:defRPr>
            </a:lvl3pPr>
            <a:lvl4pPr marL="1987520" indent="-283931" algn="l" defTabSz="567863" rtl="0" eaLnBrk="1" latinLnBrk="0" hangingPunct="1">
              <a:lnSpc>
                <a:spcPts val="2282"/>
              </a:lnSpc>
              <a:spcBef>
                <a:spcPct val="20000"/>
              </a:spcBef>
              <a:buFont typeface="Arial"/>
              <a:buChar char="•"/>
              <a:defRPr sz="2282" kern="1200">
                <a:solidFill>
                  <a:srgbClr val="6F6F6E"/>
                </a:solidFill>
                <a:latin typeface="Roboto" charset="0"/>
                <a:ea typeface="Roboto" charset="0"/>
                <a:cs typeface="Roboto" charset="0"/>
              </a:defRPr>
            </a:lvl4pPr>
            <a:lvl5pPr marL="2555382" indent="-283931" algn="l" defTabSz="567863" rtl="0" eaLnBrk="1" latinLnBrk="0" hangingPunct="1">
              <a:lnSpc>
                <a:spcPts val="2282"/>
              </a:lnSpc>
              <a:spcBef>
                <a:spcPct val="20000"/>
              </a:spcBef>
              <a:buFont typeface="Arial"/>
              <a:buChar char="•"/>
              <a:defRPr sz="2282" kern="1200">
                <a:solidFill>
                  <a:srgbClr val="6F6F6E"/>
                </a:solidFill>
                <a:latin typeface="Roboto" charset="0"/>
                <a:ea typeface="Roboto" charset="0"/>
                <a:cs typeface="Roboto" charset="0"/>
              </a:defRPr>
            </a:lvl5pPr>
            <a:lvl6pPr marL="3123243" indent="-283931" algn="l" defTabSz="567863" rtl="0" eaLnBrk="1" latinLnBrk="0" hangingPunct="1">
              <a:spcBef>
                <a:spcPct val="20000"/>
              </a:spcBef>
              <a:buFont typeface="Arial"/>
              <a:buChar char="•"/>
              <a:defRPr sz="251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91106" indent="-283931" algn="l" defTabSz="567863" rtl="0" eaLnBrk="1" latinLnBrk="0" hangingPunct="1">
              <a:spcBef>
                <a:spcPct val="20000"/>
              </a:spcBef>
              <a:buFont typeface="Arial"/>
              <a:buChar char="•"/>
              <a:defRPr sz="251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58969" indent="-283931" algn="l" defTabSz="567863" rtl="0" eaLnBrk="1" latinLnBrk="0" hangingPunct="1">
              <a:spcBef>
                <a:spcPct val="20000"/>
              </a:spcBef>
              <a:buFont typeface="Arial"/>
              <a:buChar char="•"/>
              <a:defRPr sz="251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26832" indent="-283931" algn="l" defTabSz="567863" rtl="0" eaLnBrk="1" latinLnBrk="0" hangingPunct="1">
              <a:spcBef>
                <a:spcPct val="20000"/>
              </a:spcBef>
              <a:buFont typeface="Arial"/>
              <a:buChar char="•"/>
              <a:defRPr sz="251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it-IT" sz="1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it-IT" sz="1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IE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it-IT" sz="3000" dirty="0">
                <a:solidFill>
                  <a:srgbClr val="E3051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XYLEXPO </a:t>
            </a:r>
            <a:r>
              <a:rPr lang="it-IT" sz="3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INFORMATION EVENT</a:t>
            </a:r>
          </a:p>
          <a:p>
            <a:pPr marL="0" indent="0">
              <a:buNone/>
            </a:pPr>
            <a:endParaRPr lang="it-IT" sz="3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it-IT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Networking Time</a:t>
            </a:r>
          </a:p>
          <a:p>
            <a:pPr marL="64008"/>
            <a:endParaRPr lang="it-IT" sz="3000" dirty="0"/>
          </a:p>
          <a:p>
            <a:endParaRPr lang="it-IT" sz="3000" dirty="0"/>
          </a:p>
        </p:txBody>
      </p:sp>
    </p:spTree>
    <p:extLst>
      <p:ext uri="{BB962C8B-B14F-4D97-AF65-F5344CB8AC3E}">
        <p14:creationId xmlns:p14="http://schemas.microsoft.com/office/powerpoint/2010/main" val="3799565081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261044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665555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gnaposto testo 35">
            <a:extLst>
              <a:ext uri="{FF2B5EF4-FFF2-40B4-BE49-F238E27FC236}">
                <a16:creationId xmlns:a16="http://schemas.microsoft.com/office/drawing/2014/main" id="{22E052D2-A98C-A24C-A70B-C480ED83312D}"/>
              </a:ext>
            </a:extLst>
          </p:cNvPr>
          <p:cNvSpPr txBox="1">
            <a:spLocks/>
          </p:cNvSpPr>
          <p:nvPr/>
        </p:nvSpPr>
        <p:spPr>
          <a:xfrm>
            <a:off x="2497015" y="1606061"/>
            <a:ext cx="9400818" cy="3976031"/>
          </a:xfrm>
          <a:prstGeom prst="rect">
            <a:avLst/>
          </a:prstGeom>
        </p:spPr>
        <p:txBody>
          <a:bodyPr>
            <a:noAutofit/>
          </a:bodyPr>
          <a:lstStyle>
            <a:lvl1pPr marL="425897" indent="-425897" algn="l" defTabSz="567863" rtl="0" eaLnBrk="1" latinLnBrk="0" hangingPunct="1">
              <a:lnSpc>
                <a:spcPts val="2282"/>
              </a:lnSpc>
              <a:spcBef>
                <a:spcPct val="20000"/>
              </a:spcBef>
              <a:buFont typeface="Arial"/>
              <a:buChar char="•"/>
              <a:defRPr sz="2282" kern="1200">
                <a:solidFill>
                  <a:srgbClr val="6F6F6E"/>
                </a:solidFill>
                <a:latin typeface="Roboto" charset="0"/>
                <a:ea typeface="Roboto" charset="0"/>
                <a:cs typeface="Roboto" charset="0"/>
              </a:defRPr>
            </a:lvl1pPr>
            <a:lvl2pPr marL="922776" indent="-354914" algn="l" defTabSz="567863" rtl="0" eaLnBrk="1" latinLnBrk="0" hangingPunct="1">
              <a:lnSpc>
                <a:spcPts val="2282"/>
              </a:lnSpc>
              <a:spcBef>
                <a:spcPct val="20000"/>
              </a:spcBef>
              <a:buFont typeface="Arial"/>
              <a:buChar char="•"/>
              <a:defRPr sz="2282" kern="1200">
                <a:solidFill>
                  <a:srgbClr val="6F6F6E"/>
                </a:solidFill>
                <a:latin typeface="Roboto" charset="0"/>
                <a:ea typeface="Roboto" charset="0"/>
                <a:cs typeface="Roboto" charset="0"/>
              </a:defRPr>
            </a:lvl2pPr>
            <a:lvl3pPr marL="1419656" indent="-283931" algn="l" defTabSz="567863" rtl="0" eaLnBrk="1" latinLnBrk="0" hangingPunct="1">
              <a:lnSpc>
                <a:spcPts val="2282"/>
              </a:lnSpc>
              <a:spcBef>
                <a:spcPct val="20000"/>
              </a:spcBef>
              <a:buFont typeface="Arial"/>
              <a:buChar char="•"/>
              <a:defRPr sz="2282" kern="1200">
                <a:solidFill>
                  <a:srgbClr val="6F6F6E"/>
                </a:solidFill>
                <a:latin typeface="Roboto" charset="0"/>
                <a:ea typeface="Roboto" charset="0"/>
                <a:cs typeface="Roboto" charset="0"/>
              </a:defRPr>
            </a:lvl3pPr>
            <a:lvl4pPr marL="1987520" indent="-283931" algn="l" defTabSz="567863" rtl="0" eaLnBrk="1" latinLnBrk="0" hangingPunct="1">
              <a:lnSpc>
                <a:spcPts val="2282"/>
              </a:lnSpc>
              <a:spcBef>
                <a:spcPct val="20000"/>
              </a:spcBef>
              <a:buFont typeface="Arial"/>
              <a:buChar char="•"/>
              <a:defRPr sz="2282" kern="1200">
                <a:solidFill>
                  <a:srgbClr val="6F6F6E"/>
                </a:solidFill>
                <a:latin typeface="Roboto" charset="0"/>
                <a:ea typeface="Roboto" charset="0"/>
                <a:cs typeface="Roboto" charset="0"/>
              </a:defRPr>
            </a:lvl4pPr>
            <a:lvl5pPr marL="2555382" indent="-283931" algn="l" defTabSz="567863" rtl="0" eaLnBrk="1" latinLnBrk="0" hangingPunct="1">
              <a:lnSpc>
                <a:spcPts val="2282"/>
              </a:lnSpc>
              <a:spcBef>
                <a:spcPct val="20000"/>
              </a:spcBef>
              <a:buFont typeface="Arial"/>
              <a:buChar char="•"/>
              <a:defRPr sz="2282" kern="1200">
                <a:solidFill>
                  <a:srgbClr val="6F6F6E"/>
                </a:solidFill>
                <a:latin typeface="Roboto" charset="0"/>
                <a:ea typeface="Roboto" charset="0"/>
                <a:cs typeface="Roboto" charset="0"/>
              </a:defRPr>
            </a:lvl5pPr>
            <a:lvl6pPr marL="3123243" indent="-283931" algn="l" defTabSz="567863" rtl="0" eaLnBrk="1" latinLnBrk="0" hangingPunct="1">
              <a:spcBef>
                <a:spcPct val="20000"/>
              </a:spcBef>
              <a:buFont typeface="Arial"/>
              <a:buChar char="•"/>
              <a:defRPr sz="251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91106" indent="-283931" algn="l" defTabSz="567863" rtl="0" eaLnBrk="1" latinLnBrk="0" hangingPunct="1">
              <a:spcBef>
                <a:spcPct val="20000"/>
              </a:spcBef>
              <a:buFont typeface="Arial"/>
              <a:buChar char="•"/>
              <a:defRPr sz="251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58969" indent="-283931" algn="l" defTabSz="567863" rtl="0" eaLnBrk="1" latinLnBrk="0" hangingPunct="1">
              <a:spcBef>
                <a:spcPct val="20000"/>
              </a:spcBef>
              <a:buFont typeface="Arial"/>
              <a:buChar char="•"/>
              <a:defRPr sz="251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26832" indent="-283931" algn="l" defTabSz="567863" rtl="0" eaLnBrk="1" latinLnBrk="0" hangingPunct="1">
              <a:spcBef>
                <a:spcPct val="20000"/>
              </a:spcBef>
              <a:buFont typeface="Arial"/>
              <a:buChar char="•"/>
              <a:defRPr sz="251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it-IT" sz="1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it-IT" sz="1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IPC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it-IT" sz="3000" dirty="0">
                <a:solidFill>
                  <a:srgbClr val="E3051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XYLEXPO 2020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it-IT" sz="3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INTERNATIONAL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it-IT" sz="3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PRESS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it-IT" sz="3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CONFERENCE</a:t>
            </a:r>
          </a:p>
          <a:p>
            <a:pPr marL="0" indent="0">
              <a:buNone/>
            </a:pPr>
            <a:endParaRPr lang="it-IT" sz="3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4008"/>
            <a:endParaRPr lang="it-IT" sz="3000" dirty="0"/>
          </a:p>
          <a:p>
            <a:endParaRPr lang="it-IT" sz="3000" dirty="0"/>
          </a:p>
        </p:txBody>
      </p:sp>
    </p:spTree>
    <p:extLst>
      <p:ext uri="{BB962C8B-B14F-4D97-AF65-F5344CB8AC3E}">
        <p14:creationId xmlns:p14="http://schemas.microsoft.com/office/powerpoint/2010/main" val="21174127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gnaposto testo 35">
            <a:extLst>
              <a:ext uri="{FF2B5EF4-FFF2-40B4-BE49-F238E27FC236}">
                <a16:creationId xmlns:a16="http://schemas.microsoft.com/office/drawing/2014/main" id="{22E052D2-A98C-A24C-A70B-C480ED83312D}"/>
              </a:ext>
            </a:extLst>
          </p:cNvPr>
          <p:cNvSpPr txBox="1">
            <a:spLocks/>
          </p:cNvSpPr>
          <p:nvPr/>
        </p:nvSpPr>
        <p:spPr>
          <a:xfrm>
            <a:off x="2567831" y="2188276"/>
            <a:ext cx="8404969" cy="3000061"/>
          </a:xfrm>
          <a:prstGeom prst="rect">
            <a:avLst/>
          </a:prstGeom>
        </p:spPr>
        <p:txBody>
          <a:bodyPr>
            <a:noAutofit/>
          </a:bodyPr>
          <a:lstStyle>
            <a:lvl1pPr marL="425897" indent="-425897" algn="l" defTabSz="567863" rtl="0" eaLnBrk="1" latinLnBrk="0" hangingPunct="1">
              <a:lnSpc>
                <a:spcPts val="2282"/>
              </a:lnSpc>
              <a:spcBef>
                <a:spcPct val="20000"/>
              </a:spcBef>
              <a:buFont typeface="Arial"/>
              <a:buChar char="•"/>
              <a:defRPr sz="2282" kern="1200">
                <a:solidFill>
                  <a:srgbClr val="6F6F6E"/>
                </a:solidFill>
                <a:latin typeface="Roboto" charset="0"/>
                <a:ea typeface="Roboto" charset="0"/>
                <a:cs typeface="Roboto" charset="0"/>
              </a:defRPr>
            </a:lvl1pPr>
            <a:lvl2pPr marL="922776" indent="-354914" algn="l" defTabSz="567863" rtl="0" eaLnBrk="1" latinLnBrk="0" hangingPunct="1">
              <a:lnSpc>
                <a:spcPts val="2282"/>
              </a:lnSpc>
              <a:spcBef>
                <a:spcPct val="20000"/>
              </a:spcBef>
              <a:buFont typeface="Arial"/>
              <a:buChar char="•"/>
              <a:defRPr sz="2282" kern="1200">
                <a:solidFill>
                  <a:srgbClr val="6F6F6E"/>
                </a:solidFill>
                <a:latin typeface="Roboto" charset="0"/>
                <a:ea typeface="Roboto" charset="0"/>
                <a:cs typeface="Roboto" charset="0"/>
              </a:defRPr>
            </a:lvl2pPr>
            <a:lvl3pPr marL="1419656" indent="-283931" algn="l" defTabSz="567863" rtl="0" eaLnBrk="1" latinLnBrk="0" hangingPunct="1">
              <a:lnSpc>
                <a:spcPts val="2282"/>
              </a:lnSpc>
              <a:spcBef>
                <a:spcPct val="20000"/>
              </a:spcBef>
              <a:buFont typeface="Arial"/>
              <a:buChar char="•"/>
              <a:defRPr sz="2282" kern="1200">
                <a:solidFill>
                  <a:srgbClr val="6F6F6E"/>
                </a:solidFill>
                <a:latin typeface="Roboto" charset="0"/>
                <a:ea typeface="Roboto" charset="0"/>
                <a:cs typeface="Roboto" charset="0"/>
              </a:defRPr>
            </a:lvl3pPr>
            <a:lvl4pPr marL="1987520" indent="-283931" algn="l" defTabSz="567863" rtl="0" eaLnBrk="1" latinLnBrk="0" hangingPunct="1">
              <a:lnSpc>
                <a:spcPts val="2282"/>
              </a:lnSpc>
              <a:spcBef>
                <a:spcPct val="20000"/>
              </a:spcBef>
              <a:buFont typeface="Arial"/>
              <a:buChar char="•"/>
              <a:defRPr sz="2282" kern="1200">
                <a:solidFill>
                  <a:srgbClr val="6F6F6E"/>
                </a:solidFill>
                <a:latin typeface="Roboto" charset="0"/>
                <a:ea typeface="Roboto" charset="0"/>
                <a:cs typeface="Roboto" charset="0"/>
              </a:defRPr>
            </a:lvl4pPr>
            <a:lvl5pPr marL="2555382" indent="-283931" algn="l" defTabSz="567863" rtl="0" eaLnBrk="1" latinLnBrk="0" hangingPunct="1">
              <a:lnSpc>
                <a:spcPts val="2282"/>
              </a:lnSpc>
              <a:spcBef>
                <a:spcPct val="20000"/>
              </a:spcBef>
              <a:buFont typeface="Arial"/>
              <a:buChar char="•"/>
              <a:defRPr sz="2282" kern="1200">
                <a:solidFill>
                  <a:srgbClr val="6F6F6E"/>
                </a:solidFill>
                <a:latin typeface="Roboto" charset="0"/>
                <a:ea typeface="Roboto" charset="0"/>
                <a:cs typeface="Roboto" charset="0"/>
              </a:defRPr>
            </a:lvl5pPr>
            <a:lvl6pPr marL="3123243" indent="-283931" algn="l" defTabSz="567863" rtl="0" eaLnBrk="1" latinLnBrk="0" hangingPunct="1">
              <a:spcBef>
                <a:spcPct val="20000"/>
              </a:spcBef>
              <a:buFont typeface="Arial"/>
              <a:buChar char="•"/>
              <a:defRPr sz="251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91106" indent="-283931" algn="l" defTabSz="567863" rtl="0" eaLnBrk="1" latinLnBrk="0" hangingPunct="1">
              <a:spcBef>
                <a:spcPct val="20000"/>
              </a:spcBef>
              <a:buFont typeface="Arial"/>
              <a:buChar char="•"/>
              <a:defRPr sz="251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58969" indent="-283931" algn="l" defTabSz="567863" rtl="0" eaLnBrk="1" latinLnBrk="0" hangingPunct="1">
              <a:spcBef>
                <a:spcPct val="20000"/>
              </a:spcBef>
              <a:buFont typeface="Arial"/>
              <a:buChar char="•"/>
              <a:defRPr sz="251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26832" indent="-283931" algn="l" defTabSz="567863" rtl="0" eaLnBrk="1" latinLnBrk="0" hangingPunct="1">
              <a:spcBef>
                <a:spcPct val="20000"/>
              </a:spcBef>
              <a:buFont typeface="Arial"/>
              <a:buChar char="•"/>
              <a:defRPr sz="251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r>
              <a:rPr lang="it-IT" sz="4800" b="1" dirty="0">
                <a:solidFill>
                  <a:srgbClr val="000000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ENGLISH		</a:t>
            </a:r>
            <a:r>
              <a:rPr lang="it-IT" sz="4800" dirty="0" err="1">
                <a:solidFill>
                  <a:srgbClr val="000000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channel</a:t>
            </a:r>
            <a:r>
              <a:rPr lang="it-IT" sz="4800" dirty="0">
                <a:solidFill>
                  <a:srgbClr val="000000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1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it-IT" sz="4800" b="1" dirty="0">
                <a:solidFill>
                  <a:srgbClr val="000000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ITALIAN		</a:t>
            </a:r>
            <a:r>
              <a:rPr lang="it-IT" sz="4800" dirty="0" err="1">
                <a:solidFill>
                  <a:srgbClr val="000000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channel</a:t>
            </a:r>
            <a:r>
              <a:rPr lang="it-IT" sz="4800" dirty="0">
                <a:solidFill>
                  <a:srgbClr val="000000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2</a:t>
            </a:r>
          </a:p>
          <a:p>
            <a:endParaRPr lang="it-IT" sz="4800" dirty="0"/>
          </a:p>
        </p:txBody>
      </p:sp>
    </p:spTree>
    <p:extLst>
      <p:ext uri="{BB962C8B-B14F-4D97-AF65-F5344CB8AC3E}">
        <p14:creationId xmlns:p14="http://schemas.microsoft.com/office/powerpoint/2010/main" val="79648304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BIESSEgroup">
      <a:dk1>
        <a:srgbClr val="707173"/>
      </a:dk1>
      <a:lt1>
        <a:sysClr val="window" lastClr="FFFFFF"/>
      </a:lt1>
      <a:dk2>
        <a:srgbClr val="707173"/>
      </a:dk2>
      <a:lt2>
        <a:srgbClr val="BDBBBB"/>
      </a:lt2>
      <a:accent1>
        <a:srgbClr val="509F25"/>
      </a:accent1>
      <a:accent2>
        <a:srgbClr val="E2001A"/>
      </a:accent2>
      <a:accent3>
        <a:srgbClr val="003594"/>
      </a:accent3>
      <a:accent4>
        <a:srgbClr val="83B1C6"/>
      </a:accent4>
      <a:accent5>
        <a:srgbClr val="FFB819"/>
      </a:accent5>
      <a:accent6>
        <a:srgbClr val="18B0BC"/>
      </a:accent6>
      <a:hlink>
        <a:srgbClr val="0000FF"/>
      </a:hlink>
      <a:folHlink>
        <a:srgbClr val="800080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Bsg_ppt_BiesseGroup_16:9" id="{85A0AE1C-121E-4949-AE60-6E1F63BEE52C}" vid="{AEA55377-8637-5C45-8384-9F01D1D9191B}"/>
    </a:ext>
  </a:extLst>
</a:theme>
</file>

<file path=ppt/theme/theme2.xml><?xml version="1.0" encoding="utf-8"?>
<a:theme xmlns:a="http://schemas.openxmlformats.org/drawingml/2006/main" name="Personalizza struttur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4_Personalizza struttur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2_Personalizza struttur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3_Personalizza struttur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1_Personalizza struttur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8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160</TotalTime>
  <Words>1084</Words>
  <Application>Microsoft Macintosh PowerPoint</Application>
  <PresentationFormat>Personalizzato</PresentationFormat>
  <Paragraphs>391</Paragraphs>
  <Slides>67</Slides>
  <Notes>48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6</vt:i4>
      </vt:variant>
      <vt:variant>
        <vt:lpstr>Tema</vt:lpstr>
      </vt:variant>
      <vt:variant>
        <vt:i4>6</vt:i4>
      </vt:variant>
      <vt:variant>
        <vt:lpstr>Titoli diapositive</vt:lpstr>
      </vt:variant>
      <vt:variant>
        <vt:i4>67</vt:i4>
      </vt:variant>
    </vt:vector>
  </HeadingPairs>
  <TitlesOfParts>
    <vt:vector size="79" baseType="lpstr">
      <vt:lpstr>Arial</vt:lpstr>
      <vt:lpstr>Calibri</vt:lpstr>
      <vt:lpstr>Calibri Light</vt:lpstr>
      <vt:lpstr>Roboto</vt:lpstr>
      <vt:lpstr>Roboto Regular</vt:lpstr>
      <vt:lpstr>Zapf Dingbats</vt:lpstr>
      <vt:lpstr>Tema di Office</vt:lpstr>
      <vt:lpstr>Personalizza struttura</vt:lpstr>
      <vt:lpstr>4_Personalizza struttura</vt:lpstr>
      <vt:lpstr>2_Personalizza struttura</vt:lpstr>
      <vt:lpstr>3_Personalizza struttura</vt:lpstr>
      <vt:lpstr>1_Personalizza struttura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di PowerPoint</dc:title>
  <dc:creator>Utente di Microsoft Office</dc:creator>
  <cp:lastModifiedBy>Microsoft Office User</cp:lastModifiedBy>
  <cp:revision>236</cp:revision>
  <cp:lastPrinted>2020-02-17T17:15:17Z</cp:lastPrinted>
  <dcterms:created xsi:type="dcterms:W3CDTF">2018-01-18T16:18:32Z</dcterms:created>
  <dcterms:modified xsi:type="dcterms:W3CDTF">2020-02-17T23:08:22Z</dcterms:modified>
</cp:coreProperties>
</file>